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3" r:id="rId8"/>
    <p:sldId id="265" r:id="rId9"/>
    <p:sldId id="266" r:id="rId10"/>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5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94539D8-371C-4C9F-82F4-E4FE3F2D0A19}"/>
              </a:ext>
            </a:extLst>
          </p:cNvPr>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18"/>
              <a:ea typeface="Microsoft YaHei" pitchFamily="2"/>
              <a:cs typeface="Arial" pitchFamily="2"/>
            </a:endParaRPr>
          </a:p>
        </p:txBody>
      </p:sp>
      <p:sp>
        <p:nvSpPr>
          <p:cNvPr id="3" name="Espace réservé de la date 2">
            <a:extLst>
              <a:ext uri="{FF2B5EF4-FFF2-40B4-BE49-F238E27FC236}">
                <a16:creationId xmlns:a16="http://schemas.microsoft.com/office/drawing/2014/main" id="{B4B0DA5B-9087-4514-B6C5-CBA4154ABF95}"/>
              </a:ext>
            </a:extLst>
          </p:cNvPr>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18"/>
              <a:ea typeface="Microsoft YaHei" pitchFamily="2"/>
              <a:cs typeface="Arial" pitchFamily="2"/>
            </a:endParaRPr>
          </a:p>
        </p:txBody>
      </p:sp>
      <p:sp>
        <p:nvSpPr>
          <p:cNvPr id="4" name="Espace réservé du pied de page 3">
            <a:extLst>
              <a:ext uri="{FF2B5EF4-FFF2-40B4-BE49-F238E27FC236}">
                <a16:creationId xmlns:a16="http://schemas.microsoft.com/office/drawing/2014/main" id="{4E18601B-542C-4EE4-B643-F128E25341E4}"/>
              </a:ext>
            </a:extLst>
          </p:cNvPr>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18"/>
              <a:ea typeface="Microsoft YaHei" pitchFamily="2"/>
              <a:cs typeface="Arial" pitchFamily="2"/>
            </a:endParaRPr>
          </a:p>
        </p:txBody>
      </p:sp>
      <p:sp>
        <p:nvSpPr>
          <p:cNvPr id="5" name="Espace réservé du numéro de diapositive 4">
            <a:extLst>
              <a:ext uri="{FF2B5EF4-FFF2-40B4-BE49-F238E27FC236}">
                <a16:creationId xmlns:a16="http://schemas.microsoft.com/office/drawing/2014/main" id="{51F941C6-31E9-4BDE-B45D-D9C1BBD988D6}"/>
              </a:ext>
            </a:extLst>
          </p:cNvPr>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B6BF6725-B99E-4667-AC60-DE03B4154825}" type="slidenum">
              <a:t>‹N°›</a:t>
            </a:fld>
            <a:endParaRPr lang="fr-FR" sz="1400" b="0" i="0" u="none" strike="noStrike" kern="1200" cap="none" spc="0" baseline="0">
              <a:solidFill>
                <a:srgbClr val="000000"/>
              </a:solidFill>
              <a:uFillTx/>
              <a:latin typeface="Arial" pitchFamily="18"/>
              <a:ea typeface="Microsoft YaHei" pitchFamily="2"/>
              <a:cs typeface="Arial" pitchFamily="2"/>
            </a:endParaRPr>
          </a:p>
        </p:txBody>
      </p:sp>
    </p:spTree>
    <p:extLst>
      <p:ext uri="{BB962C8B-B14F-4D97-AF65-F5344CB8AC3E}">
        <p14:creationId xmlns:p14="http://schemas.microsoft.com/office/powerpoint/2010/main" val="3988076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74E632B-B643-444A-ABF9-8F739BA68D58}"/>
              </a:ext>
            </a:extLst>
          </p:cNvPr>
          <p:cNvSpPr>
            <a:spLocks noGrp="1" noRot="1" noChangeAspect="1"/>
          </p:cNvSpPr>
          <p:nvPr>
            <p:ph type="sldImg" idx="2"/>
          </p:nvPr>
        </p:nvSpPr>
        <p:spPr>
          <a:xfrm>
            <a:off x="1107000" y="812517"/>
            <a:ext cx="5345280" cy="4008958"/>
          </a:xfrm>
          <a:prstGeom prst="rect">
            <a:avLst/>
          </a:prstGeom>
          <a:noFill/>
          <a:ln>
            <a:noFill/>
            <a:prstDash val="solid"/>
          </a:ln>
        </p:spPr>
      </p:sp>
      <p:sp>
        <p:nvSpPr>
          <p:cNvPr id="3" name="Espace réservé des notes 2">
            <a:extLst>
              <a:ext uri="{FF2B5EF4-FFF2-40B4-BE49-F238E27FC236}">
                <a16:creationId xmlns:a16="http://schemas.microsoft.com/office/drawing/2014/main" id="{10DE5205-D598-4794-B305-21BD9AD0429B}"/>
              </a:ext>
            </a:extLst>
          </p:cNvPr>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fr-FR"/>
          </a:p>
        </p:txBody>
      </p:sp>
      <p:sp>
        <p:nvSpPr>
          <p:cNvPr id="4" name="Espace réservé de l'en-tête 3">
            <a:extLst>
              <a:ext uri="{FF2B5EF4-FFF2-40B4-BE49-F238E27FC236}">
                <a16:creationId xmlns:a16="http://schemas.microsoft.com/office/drawing/2014/main" id="{99271A31-3E9A-48D0-A636-B4961F3C9824}"/>
              </a:ext>
            </a:extLst>
          </p:cNvPr>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fr-FR"/>
          </a:p>
        </p:txBody>
      </p:sp>
      <p:sp>
        <p:nvSpPr>
          <p:cNvPr id="5" name="Espace réservé de la date 4">
            <a:extLst>
              <a:ext uri="{FF2B5EF4-FFF2-40B4-BE49-F238E27FC236}">
                <a16:creationId xmlns:a16="http://schemas.microsoft.com/office/drawing/2014/main" id="{B72F5B5C-3019-483E-9A1F-B019410799FB}"/>
              </a:ext>
            </a:extLst>
          </p:cNvPr>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fr-FR"/>
          </a:p>
        </p:txBody>
      </p:sp>
      <p:sp>
        <p:nvSpPr>
          <p:cNvPr id="6" name="Espace réservé du pied de page 5">
            <a:extLst>
              <a:ext uri="{FF2B5EF4-FFF2-40B4-BE49-F238E27FC236}">
                <a16:creationId xmlns:a16="http://schemas.microsoft.com/office/drawing/2014/main" id="{EEC38D4D-F7EF-4BB9-994C-526B3E85166C}"/>
              </a:ext>
            </a:extLst>
          </p:cNvPr>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fr-FR"/>
          </a:p>
        </p:txBody>
      </p:sp>
      <p:sp>
        <p:nvSpPr>
          <p:cNvPr id="7" name="Espace réservé du numéro de diapositive 6">
            <a:extLst>
              <a:ext uri="{FF2B5EF4-FFF2-40B4-BE49-F238E27FC236}">
                <a16:creationId xmlns:a16="http://schemas.microsoft.com/office/drawing/2014/main" id="{FB230C14-DB76-4851-A082-40F4EBF64159}"/>
              </a:ext>
            </a:extLst>
          </p:cNvPr>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66C7C876-8CAD-4D90-AABE-9D30DFA27E1C}" type="slidenum">
              <a:t>‹N°›</a:t>
            </a:fld>
            <a:endParaRPr lang="fr-FR"/>
          </a:p>
        </p:txBody>
      </p:sp>
    </p:spTree>
    <p:extLst>
      <p:ext uri="{BB962C8B-B14F-4D97-AF65-F5344CB8AC3E}">
        <p14:creationId xmlns:p14="http://schemas.microsoft.com/office/powerpoint/2010/main" val="3481030578"/>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fr-FR" sz="2000" b="0" i="0" u="none" strike="noStrike" kern="1200" cap="none" spc="0" baseline="0">
        <a:solidFill>
          <a:srgbClr val="000000"/>
        </a:solidFill>
        <a:uFillTx/>
        <a:latin typeface="Arial"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D0D00426-2B8C-458A-B1AF-F24C1B6D861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E3D6676-43D7-400D-A6A5-3BF914FDD7F0}" type="slidenum">
              <a:t>1</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a:extLst>
              <a:ext uri="{FF2B5EF4-FFF2-40B4-BE49-F238E27FC236}">
                <a16:creationId xmlns:a16="http://schemas.microsoft.com/office/drawing/2014/main" id="{871C1E02-6C1E-47D1-B93F-24D6169F7958}"/>
              </a:ext>
            </a:extLst>
          </p:cNvPr>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4" name="Espace réservé des notes 2">
            <a:extLst>
              <a:ext uri="{FF2B5EF4-FFF2-40B4-BE49-F238E27FC236}">
                <a16:creationId xmlns:a16="http://schemas.microsoft.com/office/drawing/2014/main" id="{3FBD5980-208E-4791-97C8-716353D16190}"/>
              </a:ext>
            </a:extLst>
          </p:cNvPr>
          <p:cNvSpPr txBox="1">
            <a:spLocks noGrp="1"/>
          </p:cNvSpPr>
          <p:nvPr>
            <p:ph type="body" sz="quarter" idx="1"/>
          </p:nvPr>
        </p:nvSpPr>
        <p:spPr/>
        <p:txBody>
          <a:bodyPr>
            <a:spAutoFit/>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3D0BAB9F-4A4E-40AF-8E45-8FB17171F15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A733E53-F3F9-4AE1-8732-0E5117802C2C}" type="slidenum">
              <a:t>2</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a:extLst>
              <a:ext uri="{FF2B5EF4-FFF2-40B4-BE49-F238E27FC236}">
                <a16:creationId xmlns:a16="http://schemas.microsoft.com/office/drawing/2014/main" id="{C307AC2A-830F-45FE-9D29-53F57DAA698E}"/>
              </a:ext>
            </a:extLst>
          </p:cNvPr>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4" name="Espace réservé des notes 2">
            <a:extLst>
              <a:ext uri="{FF2B5EF4-FFF2-40B4-BE49-F238E27FC236}">
                <a16:creationId xmlns:a16="http://schemas.microsoft.com/office/drawing/2014/main" id="{72B3DB97-B938-4E79-A906-3A784A9B202A}"/>
              </a:ext>
            </a:extLst>
          </p:cNvPr>
          <p:cNvSpPr txBox="1">
            <a:spLocks noGrp="1"/>
          </p:cNvSpPr>
          <p:nvPr>
            <p:ph type="body" sz="quarter" idx="1"/>
          </p:nvPr>
        </p:nvSpPr>
        <p:spPr/>
        <p:txBody>
          <a:bodyPr>
            <a:sp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82DD7809-D4E7-46A4-A496-2A92DAB9BC4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5579832-946B-44F0-BE17-48D2C2FA4746}" type="slidenum">
              <a:t>3</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a:extLst>
              <a:ext uri="{FF2B5EF4-FFF2-40B4-BE49-F238E27FC236}">
                <a16:creationId xmlns:a16="http://schemas.microsoft.com/office/drawing/2014/main" id="{CAE41445-FC34-423F-9895-ACFF41BDFFC0}"/>
              </a:ext>
            </a:extLst>
          </p:cNvPr>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4" name="Espace réservé des notes 2">
            <a:extLst>
              <a:ext uri="{FF2B5EF4-FFF2-40B4-BE49-F238E27FC236}">
                <a16:creationId xmlns:a16="http://schemas.microsoft.com/office/drawing/2014/main" id="{CF5B18E5-6413-403D-A650-5A075A446198}"/>
              </a:ext>
            </a:extLst>
          </p:cNvPr>
          <p:cNvSpPr txBox="1">
            <a:spLocks noGrp="1"/>
          </p:cNvSpPr>
          <p:nvPr>
            <p:ph type="body" sz="quarter" idx="1"/>
          </p:nvPr>
        </p:nvSpPr>
        <p:spPr/>
        <p:txBody>
          <a:bodyPr>
            <a:spAutoFit/>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90AE6061-2A59-4A1F-A2A2-9F9B72F54A1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6F04F60-7F9D-49EF-A4AA-89C1C086F189}" type="slidenum">
              <a:t>4</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a:extLst>
              <a:ext uri="{FF2B5EF4-FFF2-40B4-BE49-F238E27FC236}">
                <a16:creationId xmlns:a16="http://schemas.microsoft.com/office/drawing/2014/main" id="{EABEDDF2-58DF-41B8-9648-F21248E0A2DA}"/>
              </a:ext>
            </a:extLst>
          </p:cNvPr>
          <p:cNvSpPr>
            <a:spLocks noGrp="1" noRot="1" noChangeAspect="1"/>
          </p:cNvSpPr>
          <p:nvPr>
            <p:ph type="sldImg"/>
          </p:nvPr>
        </p:nvSpPr>
        <p:spPr>
          <a:xfrm>
            <a:off x="1106488" y="812801"/>
            <a:ext cx="5345116" cy="4008436"/>
          </a:xfrm>
          <a:solidFill>
            <a:srgbClr val="CFE7F5"/>
          </a:solidFill>
          <a:ln w="25402">
            <a:solidFill>
              <a:srgbClr val="808080"/>
            </a:solidFill>
            <a:prstDash val="solid"/>
          </a:ln>
        </p:spPr>
      </p:sp>
      <p:sp>
        <p:nvSpPr>
          <p:cNvPr id="4" name="Espace réservé des notes 2">
            <a:extLst>
              <a:ext uri="{FF2B5EF4-FFF2-40B4-BE49-F238E27FC236}">
                <a16:creationId xmlns:a16="http://schemas.microsoft.com/office/drawing/2014/main" id="{385A0FB7-0373-4BE7-9AA8-96DC95049E56}"/>
              </a:ext>
            </a:extLst>
          </p:cNvPr>
          <p:cNvSpPr txBox="1">
            <a:spLocks noGrp="1"/>
          </p:cNvSpPr>
          <p:nvPr>
            <p:ph type="body" sz="quarter" idx="1"/>
          </p:nvPr>
        </p:nvSpPr>
        <p:spPr/>
        <p:txBody>
          <a:bodyPr>
            <a:spAutoFit/>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0D40E364-2FA0-46CA-A89B-26DF5758A48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A192CF1-682C-43D3-A76B-5ECA70065DD6}" type="slidenum">
              <a:t>5</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a:extLst>
              <a:ext uri="{FF2B5EF4-FFF2-40B4-BE49-F238E27FC236}">
                <a16:creationId xmlns:a16="http://schemas.microsoft.com/office/drawing/2014/main" id="{36921527-0DDD-4225-B516-BD45F35565D5}"/>
              </a:ext>
            </a:extLst>
          </p:cNvPr>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4" name="Espace réservé des notes 2">
            <a:extLst>
              <a:ext uri="{FF2B5EF4-FFF2-40B4-BE49-F238E27FC236}">
                <a16:creationId xmlns:a16="http://schemas.microsoft.com/office/drawing/2014/main" id="{58C20759-122E-4480-9ED8-266B299F069F}"/>
              </a:ext>
            </a:extLst>
          </p:cNvPr>
          <p:cNvSpPr txBox="1">
            <a:spLocks noGrp="1"/>
          </p:cNvSpPr>
          <p:nvPr>
            <p:ph type="body" sz="quarter" idx="1"/>
          </p:nvPr>
        </p:nvSpPr>
        <p:spPr/>
        <p:txBody>
          <a:bodyPr>
            <a:spAutoFit/>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28DD8CBE-1239-4DCE-95BC-2B1537B71DF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B3DD34F-A32C-41EE-9335-C2D2019A7FB9}" type="slidenum">
              <a:t>6</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a:extLst>
              <a:ext uri="{FF2B5EF4-FFF2-40B4-BE49-F238E27FC236}">
                <a16:creationId xmlns:a16="http://schemas.microsoft.com/office/drawing/2014/main" id="{963FDE1A-46BC-473B-B5FD-299A1AAD763C}"/>
              </a:ext>
            </a:extLst>
          </p:cNvPr>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4" name="Espace réservé des notes 2">
            <a:extLst>
              <a:ext uri="{FF2B5EF4-FFF2-40B4-BE49-F238E27FC236}">
                <a16:creationId xmlns:a16="http://schemas.microsoft.com/office/drawing/2014/main" id="{99B5DA3C-37AE-4DE9-BF6A-7C9050D1A773}"/>
              </a:ext>
            </a:extLst>
          </p:cNvPr>
          <p:cNvSpPr txBox="1">
            <a:spLocks noGrp="1"/>
          </p:cNvSpPr>
          <p:nvPr>
            <p:ph type="body" sz="quarter" idx="1"/>
          </p:nvPr>
        </p:nvSpPr>
        <p:spPr/>
        <p:txBody>
          <a:bodyPr>
            <a:spAutoFit/>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37AA63E0-1C76-46F0-B939-1AB86A89AFA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FAC6AB3-608D-4153-BA88-B58B2FE73295}" type="slidenum">
              <a:t>7</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a:extLst>
              <a:ext uri="{FF2B5EF4-FFF2-40B4-BE49-F238E27FC236}">
                <a16:creationId xmlns:a16="http://schemas.microsoft.com/office/drawing/2014/main" id="{C39820B9-4235-4FAD-9094-40CC48F42B3D}"/>
              </a:ext>
            </a:extLst>
          </p:cNvPr>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4" name="Espace réservé des notes 2">
            <a:extLst>
              <a:ext uri="{FF2B5EF4-FFF2-40B4-BE49-F238E27FC236}">
                <a16:creationId xmlns:a16="http://schemas.microsoft.com/office/drawing/2014/main" id="{3BF71408-650E-4DAC-9EB2-855C7C517E30}"/>
              </a:ext>
            </a:extLst>
          </p:cNvPr>
          <p:cNvSpPr txBox="1">
            <a:spLocks noGrp="1"/>
          </p:cNvSpPr>
          <p:nvPr>
            <p:ph type="body" sz="quarter" idx="1"/>
          </p:nvPr>
        </p:nvSpPr>
        <p:spPr/>
        <p:txBody>
          <a:bodyPr>
            <a:spAutoFit/>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6DE04FEE-BCB3-486F-B337-70FA5BB457B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779F0EB-1ADA-4F10-A1DC-9569FA9B48DB}" type="slidenum">
              <a:t>8</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a:extLst>
              <a:ext uri="{FF2B5EF4-FFF2-40B4-BE49-F238E27FC236}">
                <a16:creationId xmlns:a16="http://schemas.microsoft.com/office/drawing/2014/main" id="{E6DC8DA6-376D-42DD-84C1-5FC427DDE68E}"/>
              </a:ext>
            </a:extLst>
          </p:cNvPr>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4" name="Espace réservé des notes 2">
            <a:extLst>
              <a:ext uri="{FF2B5EF4-FFF2-40B4-BE49-F238E27FC236}">
                <a16:creationId xmlns:a16="http://schemas.microsoft.com/office/drawing/2014/main" id="{BBE94CA2-C5DD-466E-B600-619DC50BFA96}"/>
              </a:ext>
            </a:extLst>
          </p:cNvPr>
          <p:cNvSpPr txBox="1">
            <a:spLocks noGrp="1"/>
          </p:cNvSpPr>
          <p:nvPr>
            <p:ph type="body" sz="quarter" idx="1"/>
          </p:nvPr>
        </p:nvSpPr>
        <p:spPr/>
        <p:txBody>
          <a:bodyPr>
            <a:spAutoFit/>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3FEFAE41-2393-4C99-B6AE-564D232C439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B7B1159-319F-4DCE-AD0C-0E665589B05D}" type="slidenum">
              <a:t>9</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a:extLst>
              <a:ext uri="{FF2B5EF4-FFF2-40B4-BE49-F238E27FC236}">
                <a16:creationId xmlns:a16="http://schemas.microsoft.com/office/drawing/2014/main" id="{F4ACB031-744C-4857-8CCC-DC085551B0AF}"/>
              </a:ext>
            </a:extLst>
          </p:cNvPr>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4" name="Espace réservé des notes 2">
            <a:extLst>
              <a:ext uri="{FF2B5EF4-FFF2-40B4-BE49-F238E27FC236}">
                <a16:creationId xmlns:a16="http://schemas.microsoft.com/office/drawing/2014/main" id="{7E4ED31C-069D-43BD-A318-BE55EB917C13}"/>
              </a:ext>
            </a:extLst>
          </p:cNvPr>
          <p:cNvSpPr txBox="1">
            <a:spLocks noGrp="1"/>
          </p:cNvSpPr>
          <p:nvPr>
            <p:ph type="body" sz="quarter" idx="1"/>
          </p:nvPr>
        </p:nvSpPr>
        <p:spPr/>
        <p:txBody>
          <a:bodyPr>
            <a:spAutoFit/>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6E154-8491-403C-B4C4-4F24098902F0}"/>
              </a:ext>
            </a:extLst>
          </p:cNvPr>
          <p:cNvSpPr txBox="1">
            <a:spLocks noGrp="1"/>
          </p:cNvSpPr>
          <p:nvPr>
            <p:ph type="ctrTitle"/>
          </p:nvPr>
        </p:nvSpPr>
        <p:spPr>
          <a:xfrm>
            <a:off x="1260472" y="1236661"/>
            <a:ext cx="7559673" cy="2632072"/>
          </a:xfrm>
        </p:spPr>
        <p:txBody>
          <a:bodyPr anchor="b"/>
          <a:lstStyle>
            <a:lvl1pPr>
              <a:defRPr sz="6000"/>
            </a:lvl1pPr>
          </a:lstStyle>
          <a:p>
            <a:pPr lvl="0"/>
            <a:r>
              <a:rPr lang="fr-FR"/>
              <a:t>Modifiez le style du titre</a:t>
            </a:r>
          </a:p>
        </p:txBody>
      </p:sp>
      <p:sp>
        <p:nvSpPr>
          <p:cNvPr id="3" name="Sous-titre 2">
            <a:extLst>
              <a:ext uri="{FF2B5EF4-FFF2-40B4-BE49-F238E27FC236}">
                <a16:creationId xmlns:a16="http://schemas.microsoft.com/office/drawing/2014/main" id="{F016ED94-C226-4065-8D00-AF85D977777F}"/>
              </a:ext>
            </a:extLst>
          </p:cNvPr>
          <p:cNvSpPr txBox="1">
            <a:spLocks noGrp="1"/>
          </p:cNvSpPr>
          <p:nvPr>
            <p:ph type="subTitle" idx="1"/>
          </p:nvPr>
        </p:nvSpPr>
        <p:spPr>
          <a:xfrm>
            <a:off x="1260472" y="3970333"/>
            <a:ext cx="7559673" cy="1825627"/>
          </a:xfrm>
        </p:spPr>
        <p:txBody>
          <a:bodyPr anchorCtr="1"/>
          <a:lstStyle>
            <a:lvl1pPr algn="ctr">
              <a:defRPr sz="2400"/>
            </a:lvl1pPr>
          </a:lstStyle>
          <a:p>
            <a:pPr lvl="0"/>
            <a:r>
              <a:rPr lang="fr-FR"/>
              <a:t>Modifiez le style des sous-titres du masque</a:t>
            </a:r>
          </a:p>
        </p:txBody>
      </p:sp>
      <p:sp>
        <p:nvSpPr>
          <p:cNvPr id="4" name="Espace réservé de la date 3">
            <a:extLst>
              <a:ext uri="{FF2B5EF4-FFF2-40B4-BE49-F238E27FC236}">
                <a16:creationId xmlns:a16="http://schemas.microsoft.com/office/drawing/2014/main" id="{BCC66E5E-5870-4B0F-B681-0E58234B4AA9}"/>
              </a:ext>
            </a:extLst>
          </p:cNvPr>
          <p:cNvSpPr txBox="1">
            <a:spLocks noGrp="1"/>
          </p:cNvSpPr>
          <p:nvPr>
            <p:ph type="dt" sz="half" idx="7"/>
          </p:nvPr>
        </p:nvSpPr>
        <p:spPr/>
        <p:txBody>
          <a:bodyPr/>
          <a:lstStyle>
            <a:lvl1pPr>
              <a:defRPr/>
            </a:lvl1pPr>
          </a:lstStyle>
          <a:p>
            <a:pPr lvl="0"/>
            <a:endParaRPr lang="fr-FR"/>
          </a:p>
        </p:txBody>
      </p:sp>
      <p:sp>
        <p:nvSpPr>
          <p:cNvPr id="5" name="Espace réservé du pied de page 4">
            <a:extLst>
              <a:ext uri="{FF2B5EF4-FFF2-40B4-BE49-F238E27FC236}">
                <a16:creationId xmlns:a16="http://schemas.microsoft.com/office/drawing/2014/main" id="{68A4D572-8671-4F50-A8E3-8C8038999966}"/>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2CDD300B-AB32-4C21-B864-0E142D5AD0F5}"/>
              </a:ext>
            </a:extLst>
          </p:cNvPr>
          <p:cNvSpPr txBox="1">
            <a:spLocks noGrp="1"/>
          </p:cNvSpPr>
          <p:nvPr>
            <p:ph type="sldNum" sz="quarter" idx="8"/>
          </p:nvPr>
        </p:nvSpPr>
        <p:spPr/>
        <p:txBody>
          <a:bodyPr/>
          <a:lstStyle>
            <a:lvl1pPr>
              <a:defRPr/>
            </a:lvl1pPr>
          </a:lstStyle>
          <a:p>
            <a:pPr lvl="0"/>
            <a:fld id="{4A5A26D6-35B8-4F98-A011-8D7549103C5C}" type="slidenum">
              <a:t>‹N°›</a:t>
            </a:fld>
            <a:endParaRPr lang="fr-FR"/>
          </a:p>
        </p:txBody>
      </p:sp>
    </p:spTree>
    <p:extLst>
      <p:ext uri="{BB962C8B-B14F-4D97-AF65-F5344CB8AC3E}">
        <p14:creationId xmlns:p14="http://schemas.microsoft.com/office/powerpoint/2010/main" val="295466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CEC565-DB47-4630-B623-DD1ED25E19EA}"/>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42E3002A-32C9-4545-8133-835BC2319E9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22B627C-6356-45E8-98E5-7EFA2F338633}"/>
              </a:ext>
            </a:extLst>
          </p:cNvPr>
          <p:cNvSpPr txBox="1">
            <a:spLocks noGrp="1"/>
          </p:cNvSpPr>
          <p:nvPr>
            <p:ph type="dt" sz="half" idx="7"/>
          </p:nvPr>
        </p:nvSpPr>
        <p:spPr/>
        <p:txBody>
          <a:bodyPr/>
          <a:lstStyle>
            <a:lvl1pPr>
              <a:defRPr/>
            </a:lvl1pPr>
          </a:lstStyle>
          <a:p>
            <a:pPr lvl="0"/>
            <a:endParaRPr lang="fr-FR"/>
          </a:p>
        </p:txBody>
      </p:sp>
      <p:sp>
        <p:nvSpPr>
          <p:cNvPr id="5" name="Espace réservé du pied de page 4">
            <a:extLst>
              <a:ext uri="{FF2B5EF4-FFF2-40B4-BE49-F238E27FC236}">
                <a16:creationId xmlns:a16="http://schemas.microsoft.com/office/drawing/2014/main" id="{0162E32E-A736-4180-97A8-F0FB84152AFA}"/>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417B2094-7721-4995-BA92-AF8F3E3CAB9E}"/>
              </a:ext>
            </a:extLst>
          </p:cNvPr>
          <p:cNvSpPr txBox="1">
            <a:spLocks noGrp="1"/>
          </p:cNvSpPr>
          <p:nvPr>
            <p:ph type="sldNum" sz="quarter" idx="8"/>
          </p:nvPr>
        </p:nvSpPr>
        <p:spPr/>
        <p:txBody>
          <a:bodyPr/>
          <a:lstStyle>
            <a:lvl1pPr>
              <a:defRPr/>
            </a:lvl1pPr>
          </a:lstStyle>
          <a:p>
            <a:pPr lvl="0"/>
            <a:fld id="{62C9B35F-4746-4FBC-AC02-F55B97162BE2}" type="slidenum">
              <a:t>‹N°›</a:t>
            </a:fld>
            <a:endParaRPr lang="fr-FR"/>
          </a:p>
        </p:txBody>
      </p:sp>
    </p:spTree>
    <p:extLst>
      <p:ext uri="{BB962C8B-B14F-4D97-AF65-F5344CB8AC3E}">
        <p14:creationId xmlns:p14="http://schemas.microsoft.com/office/powerpoint/2010/main" val="25956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6FF5506-CE55-4E05-B56F-02047D377C27}"/>
              </a:ext>
            </a:extLst>
          </p:cNvPr>
          <p:cNvSpPr txBox="1">
            <a:spLocks noGrp="1"/>
          </p:cNvSpPr>
          <p:nvPr>
            <p:ph type="title" orient="vert"/>
          </p:nvPr>
        </p:nvSpPr>
        <p:spPr>
          <a:xfrm>
            <a:off x="7308854" y="301623"/>
            <a:ext cx="2266953" cy="5851529"/>
          </a:xfrm>
        </p:spPr>
        <p:txBody>
          <a:bodyPr vert="eaVert"/>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180F07D4-A0CF-4972-802F-790054A5C64D}"/>
              </a:ext>
            </a:extLst>
          </p:cNvPr>
          <p:cNvSpPr txBox="1">
            <a:spLocks noGrp="1"/>
          </p:cNvSpPr>
          <p:nvPr>
            <p:ph type="body" orient="vert" idx="1"/>
          </p:nvPr>
        </p:nvSpPr>
        <p:spPr>
          <a:xfrm>
            <a:off x="503240" y="301623"/>
            <a:ext cx="6653210" cy="5851529"/>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7214CC-A7B8-46C5-99A0-2FCF4565E4BE}"/>
              </a:ext>
            </a:extLst>
          </p:cNvPr>
          <p:cNvSpPr txBox="1">
            <a:spLocks noGrp="1"/>
          </p:cNvSpPr>
          <p:nvPr>
            <p:ph type="dt" sz="half" idx="7"/>
          </p:nvPr>
        </p:nvSpPr>
        <p:spPr/>
        <p:txBody>
          <a:bodyPr/>
          <a:lstStyle>
            <a:lvl1pPr>
              <a:defRPr/>
            </a:lvl1pPr>
          </a:lstStyle>
          <a:p>
            <a:pPr lvl="0"/>
            <a:endParaRPr lang="fr-FR"/>
          </a:p>
        </p:txBody>
      </p:sp>
      <p:sp>
        <p:nvSpPr>
          <p:cNvPr id="5" name="Espace réservé du pied de page 4">
            <a:extLst>
              <a:ext uri="{FF2B5EF4-FFF2-40B4-BE49-F238E27FC236}">
                <a16:creationId xmlns:a16="http://schemas.microsoft.com/office/drawing/2014/main" id="{953D9B65-0528-4367-B58F-A0BD8DC3DFAD}"/>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0361EE62-49DC-4F27-A457-E3F403791DEC}"/>
              </a:ext>
            </a:extLst>
          </p:cNvPr>
          <p:cNvSpPr txBox="1">
            <a:spLocks noGrp="1"/>
          </p:cNvSpPr>
          <p:nvPr>
            <p:ph type="sldNum" sz="quarter" idx="8"/>
          </p:nvPr>
        </p:nvSpPr>
        <p:spPr/>
        <p:txBody>
          <a:bodyPr/>
          <a:lstStyle>
            <a:lvl1pPr>
              <a:defRPr/>
            </a:lvl1pPr>
          </a:lstStyle>
          <a:p>
            <a:pPr lvl="0"/>
            <a:fld id="{8B49EB12-F767-4A0B-A9F7-F98754BFAC2E}" type="slidenum">
              <a:t>‹N°›</a:t>
            </a:fld>
            <a:endParaRPr lang="fr-FR"/>
          </a:p>
        </p:txBody>
      </p:sp>
    </p:spTree>
    <p:extLst>
      <p:ext uri="{BB962C8B-B14F-4D97-AF65-F5344CB8AC3E}">
        <p14:creationId xmlns:p14="http://schemas.microsoft.com/office/powerpoint/2010/main" val="86432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2A88B8-BB8E-4912-9AC4-E6AC256AFD4E}"/>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6F3C0E6C-65BF-45C6-929D-4F0B575D0434}"/>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6F3D951-4BF7-4DDA-BD8B-F78734562330}"/>
              </a:ext>
            </a:extLst>
          </p:cNvPr>
          <p:cNvSpPr txBox="1">
            <a:spLocks noGrp="1"/>
          </p:cNvSpPr>
          <p:nvPr>
            <p:ph type="dt" sz="half" idx="7"/>
          </p:nvPr>
        </p:nvSpPr>
        <p:spPr/>
        <p:txBody>
          <a:bodyPr/>
          <a:lstStyle>
            <a:lvl1pPr>
              <a:defRPr/>
            </a:lvl1pPr>
          </a:lstStyle>
          <a:p>
            <a:pPr lvl="0"/>
            <a:endParaRPr lang="fr-FR"/>
          </a:p>
        </p:txBody>
      </p:sp>
      <p:sp>
        <p:nvSpPr>
          <p:cNvPr id="5" name="Espace réservé du pied de page 4">
            <a:extLst>
              <a:ext uri="{FF2B5EF4-FFF2-40B4-BE49-F238E27FC236}">
                <a16:creationId xmlns:a16="http://schemas.microsoft.com/office/drawing/2014/main" id="{C1347B02-0024-496F-8673-4A421F9FB37F}"/>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A26E8B55-28F7-4AFC-991A-E02197BFF8BE}"/>
              </a:ext>
            </a:extLst>
          </p:cNvPr>
          <p:cNvSpPr txBox="1">
            <a:spLocks noGrp="1"/>
          </p:cNvSpPr>
          <p:nvPr>
            <p:ph type="sldNum" sz="quarter" idx="8"/>
          </p:nvPr>
        </p:nvSpPr>
        <p:spPr/>
        <p:txBody>
          <a:bodyPr/>
          <a:lstStyle>
            <a:lvl1pPr>
              <a:defRPr/>
            </a:lvl1pPr>
          </a:lstStyle>
          <a:p>
            <a:pPr lvl="0"/>
            <a:fld id="{5CC7A571-D71B-495E-892B-BEB3F481C31A}" type="slidenum">
              <a:t>‹N°›</a:t>
            </a:fld>
            <a:endParaRPr lang="fr-FR"/>
          </a:p>
        </p:txBody>
      </p:sp>
    </p:spTree>
    <p:extLst>
      <p:ext uri="{BB962C8B-B14F-4D97-AF65-F5344CB8AC3E}">
        <p14:creationId xmlns:p14="http://schemas.microsoft.com/office/powerpoint/2010/main" val="393871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128CFB-7CD0-4FD7-9E80-853A0F7325E7}"/>
              </a:ext>
            </a:extLst>
          </p:cNvPr>
          <p:cNvSpPr txBox="1">
            <a:spLocks noGrp="1"/>
          </p:cNvSpPr>
          <p:nvPr>
            <p:ph type="title"/>
          </p:nvPr>
        </p:nvSpPr>
        <p:spPr>
          <a:xfrm>
            <a:off x="687391" y="1884358"/>
            <a:ext cx="8694736" cy="3144841"/>
          </a:xfrm>
        </p:spPr>
        <p:txBody>
          <a:bodyPr anchor="b"/>
          <a:lstStyle>
            <a:lvl1pPr>
              <a:defRPr sz="6000"/>
            </a:lvl1pPr>
          </a:lstStyle>
          <a:p>
            <a:pPr lvl="0"/>
            <a:r>
              <a:rPr lang="fr-FR"/>
              <a:t>Modifiez le style du titre</a:t>
            </a:r>
          </a:p>
        </p:txBody>
      </p:sp>
      <p:sp>
        <p:nvSpPr>
          <p:cNvPr id="3" name="Espace réservé du texte 2">
            <a:extLst>
              <a:ext uri="{FF2B5EF4-FFF2-40B4-BE49-F238E27FC236}">
                <a16:creationId xmlns:a16="http://schemas.microsoft.com/office/drawing/2014/main" id="{425792A8-6A35-41DE-B846-3A474607E46F}"/>
              </a:ext>
            </a:extLst>
          </p:cNvPr>
          <p:cNvSpPr txBox="1">
            <a:spLocks noGrp="1"/>
          </p:cNvSpPr>
          <p:nvPr>
            <p:ph type="body" idx="1"/>
          </p:nvPr>
        </p:nvSpPr>
        <p:spPr>
          <a:xfrm>
            <a:off x="687391" y="5059366"/>
            <a:ext cx="8694736" cy="1652585"/>
          </a:xfrm>
        </p:spPr>
        <p:txBody>
          <a:bodyPr/>
          <a:lstStyle>
            <a:lvl1pPr>
              <a:defRPr sz="2400">
                <a:solidFill>
                  <a:srgbClr val="898989"/>
                </a:solidFill>
              </a:defRPr>
            </a:lvl1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4E7B287-161B-40F9-BA71-750C49A6F6A8}"/>
              </a:ext>
            </a:extLst>
          </p:cNvPr>
          <p:cNvSpPr txBox="1">
            <a:spLocks noGrp="1"/>
          </p:cNvSpPr>
          <p:nvPr>
            <p:ph type="dt" sz="half" idx="7"/>
          </p:nvPr>
        </p:nvSpPr>
        <p:spPr/>
        <p:txBody>
          <a:bodyPr/>
          <a:lstStyle>
            <a:lvl1pPr>
              <a:defRPr/>
            </a:lvl1pPr>
          </a:lstStyle>
          <a:p>
            <a:pPr lvl="0"/>
            <a:endParaRPr lang="fr-FR"/>
          </a:p>
        </p:txBody>
      </p:sp>
      <p:sp>
        <p:nvSpPr>
          <p:cNvPr id="5" name="Espace réservé du pied de page 4">
            <a:extLst>
              <a:ext uri="{FF2B5EF4-FFF2-40B4-BE49-F238E27FC236}">
                <a16:creationId xmlns:a16="http://schemas.microsoft.com/office/drawing/2014/main" id="{FDC0941F-C6CC-49FB-B79A-C42DC5C6D7DF}"/>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49710418-C6DA-43FC-AC37-4F24B17AC216}"/>
              </a:ext>
            </a:extLst>
          </p:cNvPr>
          <p:cNvSpPr txBox="1">
            <a:spLocks noGrp="1"/>
          </p:cNvSpPr>
          <p:nvPr>
            <p:ph type="sldNum" sz="quarter" idx="8"/>
          </p:nvPr>
        </p:nvSpPr>
        <p:spPr/>
        <p:txBody>
          <a:bodyPr/>
          <a:lstStyle>
            <a:lvl1pPr>
              <a:defRPr/>
            </a:lvl1pPr>
          </a:lstStyle>
          <a:p>
            <a:pPr lvl="0"/>
            <a:fld id="{CB646B23-4AAB-4982-93A6-5214987A53CD}" type="slidenum">
              <a:t>‹N°›</a:t>
            </a:fld>
            <a:endParaRPr lang="fr-FR"/>
          </a:p>
        </p:txBody>
      </p:sp>
    </p:spTree>
    <p:extLst>
      <p:ext uri="{BB962C8B-B14F-4D97-AF65-F5344CB8AC3E}">
        <p14:creationId xmlns:p14="http://schemas.microsoft.com/office/powerpoint/2010/main" val="153148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6807B-1417-438E-8376-C79C2AAA0720}"/>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A370BE0B-DBDC-4717-B102-9320FD0F675D}"/>
              </a:ext>
            </a:extLst>
          </p:cNvPr>
          <p:cNvSpPr txBox="1">
            <a:spLocks noGrp="1"/>
          </p:cNvSpPr>
          <p:nvPr>
            <p:ph idx="1"/>
          </p:nvPr>
        </p:nvSpPr>
        <p:spPr>
          <a:xfrm>
            <a:off x="503240" y="1768477"/>
            <a:ext cx="4459291" cy="438467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5E545CC-8D46-44C7-8B49-67D45AC169DE}"/>
              </a:ext>
            </a:extLst>
          </p:cNvPr>
          <p:cNvSpPr txBox="1">
            <a:spLocks noGrp="1"/>
          </p:cNvSpPr>
          <p:nvPr>
            <p:ph idx="2"/>
          </p:nvPr>
        </p:nvSpPr>
        <p:spPr>
          <a:xfrm>
            <a:off x="5114925" y="1768477"/>
            <a:ext cx="4460872" cy="438467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F6D7351-A0FB-404B-83F1-2D66A5312625}"/>
              </a:ext>
            </a:extLst>
          </p:cNvPr>
          <p:cNvSpPr txBox="1">
            <a:spLocks noGrp="1"/>
          </p:cNvSpPr>
          <p:nvPr>
            <p:ph type="dt" sz="half" idx="7"/>
          </p:nvPr>
        </p:nvSpPr>
        <p:spPr/>
        <p:txBody>
          <a:bodyPr/>
          <a:lstStyle>
            <a:lvl1pPr>
              <a:defRPr/>
            </a:lvl1pPr>
          </a:lstStyle>
          <a:p>
            <a:pPr lvl="0"/>
            <a:endParaRPr lang="fr-FR"/>
          </a:p>
        </p:txBody>
      </p:sp>
      <p:sp>
        <p:nvSpPr>
          <p:cNvPr id="6" name="Espace réservé du pied de page 5">
            <a:extLst>
              <a:ext uri="{FF2B5EF4-FFF2-40B4-BE49-F238E27FC236}">
                <a16:creationId xmlns:a16="http://schemas.microsoft.com/office/drawing/2014/main" id="{06BB9B70-C118-43BB-BEF9-C3E16343B24D}"/>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A4611E97-61E3-4DBA-AF12-603A58CC6DB9}"/>
              </a:ext>
            </a:extLst>
          </p:cNvPr>
          <p:cNvSpPr txBox="1">
            <a:spLocks noGrp="1"/>
          </p:cNvSpPr>
          <p:nvPr>
            <p:ph type="sldNum" sz="quarter" idx="8"/>
          </p:nvPr>
        </p:nvSpPr>
        <p:spPr/>
        <p:txBody>
          <a:bodyPr/>
          <a:lstStyle>
            <a:lvl1pPr>
              <a:defRPr/>
            </a:lvl1pPr>
          </a:lstStyle>
          <a:p>
            <a:pPr lvl="0"/>
            <a:fld id="{B0CB45D6-141D-4FB7-8269-11C585E9DB67}" type="slidenum">
              <a:t>‹N°›</a:t>
            </a:fld>
            <a:endParaRPr lang="fr-FR"/>
          </a:p>
        </p:txBody>
      </p:sp>
    </p:spTree>
    <p:extLst>
      <p:ext uri="{BB962C8B-B14F-4D97-AF65-F5344CB8AC3E}">
        <p14:creationId xmlns:p14="http://schemas.microsoft.com/office/powerpoint/2010/main" val="369821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A4D5-1AFE-4614-AD15-5263BAB2E324}"/>
              </a:ext>
            </a:extLst>
          </p:cNvPr>
          <p:cNvSpPr txBox="1">
            <a:spLocks noGrp="1"/>
          </p:cNvSpPr>
          <p:nvPr>
            <p:ph type="title"/>
          </p:nvPr>
        </p:nvSpPr>
        <p:spPr>
          <a:xfrm>
            <a:off x="693736" y="403222"/>
            <a:ext cx="8694736" cy="1460497"/>
          </a:xfrm>
        </p:spPr>
        <p:txBody>
          <a:bodyPr/>
          <a:lstStyle>
            <a:lvl1pPr>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4739FA40-3031-4337-8CC4-615357081FD5}"/>
              </a:ext>
            </a:extLst>
          </p:cNvPr>
          <p:cNvSpPr txBox="1">
            <a:spLocks noGrp="1"/>
          </p:cNvSpPr>
          <p:nvPr>
            <p:ph type="body" idx="1"/>
          </p:nvPr>
        </p:nvSpPr>
        <p:spPr>
          <a:xfrm>
            <a:off x="693736" y="1852610"/>
            <a:ext cx="4265611" cy="908054"/>
          </a:xfrm>
        </p:spPr>
        <p:txBody>
          <a:bodyPr anchor="b"/>
          <a:lstStyle>
            <a:lvl1pPr>
              <a:defRPr sz="2400" b="1"/>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D395805-D07D-4CB5-834F-0A18689838BB}"/>
              </a:ext>
            </a:extLst>
          </p:cNvPr>
          <p:cNvSpPr txBox="1">
            <a:spLocks noGrp="1"/>
          </p:cNvSpPr>
          <p:nvPr>
            <p:ph idx="2"/>
          </p:nvPr>
        </p:nvSpPr>
        <p:spPr>
          <a:xfrm>
            <a:off x="693736" y="2760665"/>
            <a:ext cx="4265611" cy="4062414"/>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91A375B-F639-438A-9722-76FF880CDD69}"/>
              </a:ext>
            </a:extLst>
          </p:cNvPr>
          <p:cNvSpPr txBox="1">
            <a:spLocks noGrp="1"/>
          </p:cNvSpPr>
          <p:nvPr>
            <p:ph type="body" idx="3"/>
          </p:nvPr>
        </p:nvSpPr>
        <p:spPr>
          <a:xfrm>
            <a:off x="5103815" y="1852610"/>
            <a:ext cx="4284658" cy="908054"/>
          </a:xfrm>
        </p:spPr>
        <p:txBody>
          <a:bodyPr anchor="b"/>
          <a:lstStyle>
            <a:lvl1pPr>
              <a:defRPr sz="2400" b="1"/>
            </a:lvl1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FBB95DE-56E0-4489-9806-38E2ABAA6B31}"/>
              </a:ext>
            </a:extLst>
          </p:cNvPr>
          <p:cNvSpPr txBox="1">
            <a:spLocks noGrp="1"/>
          </p:cNvSpPr>
          <p:nvPr>
            <p:ph idx="4"/>
          </p:nvPr>
        </p:nvSpPr>
        <p:spPr>
          <a:xfrm>
            <a:off x="5103815" y="2760665"/>
            <a:ext cx="4284658" cy="4062414"/>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927952C-D3D6-4257-A1A5-D519FC0598CC}"/>
              </a:ext>
            </a:extLst>
          </p:cNvPr>
          <p:cNvSpPr txBox="1">
            <a:spLocks noGrp="1"/>
          </p:cNvSpPr>
          <p:nvPr>
            <p:ph type="dt" sz="half" idx="7"/>
          </p:nvPr>
        </p:nvSpPr>
        <p:spPr/>
        <p:txBody>
          <a:bodyPr/>
          <a:lstStyle>
            <a:lvl1pPr>
              <a:defRPr/>
            </a:lvl1pPr>
          </a:lstStyle>
          <a:p>
            <a:pPr lvl="0"/>
            <a:endParaRPr lang="fr-FR"/>
          </a:p>
        </p:txBody>
      </p:sp>
      <p:sp>
        <p:nvSpPr>
          <p:cNvPr id="8" name="Espace réservé du pied de page 7">
            <a:extLst>
              <a:ext uri="{FF2B5EF4-FFF2-40B4-BE49-F238E27FC236}">
                <a16:creationId xmlns:a16="http://schemas.microsoft.com/office/drawing/2014/main" id="{C87E3DAE-6F88-4ACD-A8D4-C236F458539D}"/>
              </a:ext>
            </a:extLst>
          </p:cNvPr>
          <p:cNvSpPr txBox="1">
            <a:spLocks noGrp="1"/>
          </p:cNvSpPr>
          <p:nvPr>
            <p:ph type="ftr" sz="quarter" idx="9"/>
          </p:nvPr>
        </p:nvSpPr>
        <p:spPr/>
        <p:txBody>
          <a:bodyPr/>
          <a:lstStyle>
            <a:lvl1pPr>
              <a:defRPr/>
            </a:lvl1pPr>
          </a:lstStyle>
          <a:p>
            <a:pPr lvl="0"/>
            <a:endParaRPr lang="fr-FR"/>
          </a:p>
        </p:txBody>
      </p:sp>
      <p:sp>
        <p:nvSpPr>
          <p:cNvPr id="9" name="Espace réservé du numéro de diapositive 8">
            <a:extLst>
              <a:ext uri="{FF2B5EF4-FFF2-40B4-BE49-F238E27FC236}">
                <a16:creationId xmlns:a16="http://schemas.microsoft.com/office/drawing/2014/main" id="{63C40634-07A6-40AC-AE1C-103CD7F168FF}"/>
              </a:ext>
            </a:extLst>
          </p:cNvPr>
          <p:cNvSpPr txBox="1">
            <a:spLocks noGrp="1"/>
          </p:cNvSpPr>
          <p:nvPr>
            <p:ph type="sldNum" sz="quarter" idx="8"/>
          </p:nvPr>
        </p:nvSpPr>
        <p:spPr/>
        <p:txBody>
          <a:bodyPr/>
          <a:lstStyle>
            <a:lvl1pPr>
              <a:defRPr/>
            </a:lvl1pPr>
          </a:lstStyle>
          <a:p>
            <a:pPr lvl="0"/>
            <a:fld id="{A3D1798A-A9CC-42CA-9FB7-9551A6F5F20C}" type="slidenum">
              <a:t>‹N°›</a:t>
            </a:fld>
            <a:endParaRPr lang="fr-FR"/>
          </a:p>
        </p:txBody>
      </p:sp>
    </p:spTree>
    <p:extLst>
      <p:ext uri="{BB962C8B-B14F-4D97-AF65-F5344CB8AC3E}">
        <p14:creationId xmlns:p14="http://schemas.microsoft.com/office/powerpoint/2010/main" val="192606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89AC7A-37B1-4993-BD74-BD4FDDFA71A1}"/>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a:extLst>
              <a:ext uri="{FF2B5EF4-FFF2-40B4-BE49-F238E27FC236}">
                <a16:creationId xmlns:a16="http://schemas.microsoft.com/office/drawing/2014/main" id="{8E35BFF3-89E5-44DB-8F86-648063C093B6}"/>
              </a:ext>
            </a:extLst>
          </p:cNvPr>
          <p:cNvSpPr txBox="1">
            <a:spLocks noGrp="1"/>
          </p:cNvSpPr>
          <p:nvPr>
            <p:ph type="dt" sz="half" idx="7"/>
          </p:nvPr>
        </p:nvSpPr>
        <p:spPr/>
        <p:txBody>
          <a:bodyPr/>
          <a:lstStyle>
            <a:lvl1pPr>
              <a:defRPr/>
            </a:lvl1pPr>
          </a:lstStyle>
          <a:p>
            <a:pPr lvl="0"/>
            <a:endParaRPr lang="fr-FR"/>
          </a:p>
        </p:txBody>
      </p:sp>
      <p:sp>
        <p:nvSpPr>
          <p:cNvPr id="4" name="Espace réservé du pied de page 3">
            <a:extLst>
              <a:ext uri="{FF2B5EF4-FFF2-40B4-BE49-F238E27FC236}">
                <a16:creationId xmlns:a16="http://schemas.microsoft.com/office/drawing/2014/main" id="{FDA7EC78-A19E-43F3-9C3D-8FD82EB0DFBD}"/>
              </a:ext>
            </a:extLst>
          </p:cNvPr>
          <p:cNvSpPr txBox="1">
            <a:spLocks noGrp="1"/>
          </p:cNvSpPr>
          <p:nvPr>
            <p:ph type="ftr" sz="quarter" idx="9"/>
          </p:nvPr>
        </p:nvSpPr>
        <p:spPr/>
        <p:txBody>
          <a:bodyPr/>
          <a:lstStyle>
            <a:lvl1pPr>
              <a:defRPr/>
            </a:lvl1pPr>
          </a:lstStyle>
          <a:p>
            <a:pPr lvl="0"/>
            <a:endParaRPr lang="fr-FR"/>
          </a:p>
        </p:txBody>
      </p:sp>
      <p:sp>
        <p:nvSpPr>
          <p:cNvPr id="5" name="Espace réservé du numéro de diapositive 4">
            <a:extLst>
              <a:ext uri="{FF2B5EF4-FFF2-40B4-BE49-F238E27FC236}">
                <a16:creationId xmlns:a16="http://schemas.microsoft.com/office/drawing/2014/main" id="{DDA1C93C-6F04-4134-89BB-FDCB5F2FC595}"/>
              </a:ext>
            </a:extLst>
          </p:cNvPr>
          <p:cNvSpPr txBox="1">
            <a:spLocks noGrp="1"/>
          </p:cNvSpPr>
          <p:nvPr>
            <p:ph type="sldNum" sz="quarter" idx="8"/>
          </p:nvPr>
        </p:nvSpPr>
        <p:spPr/>
        <p:txBody>
          <a:bodyPr/>
          <a:lstStyle>
            <a:lvl1pPr>
              <a:defRPr/>
            </a:lvl1pPr>
          </a:lstStyle>
          <a:p>
            <a:pPr lvl="0"/>
            <a:fld id="{B381162D-038D-4137-BA43-3D5CD797FFE5}" type="slidenum">
              <a:t>‹N°›</a:t>
            </a:fld>
            <a:endParaRPr lang="fr-FR"/>
          </a:p>
        </p:txBody>
      </p:sp>
    </p:spTree>
    <p:extLst>
      <p:ext uri="{BB962C8B-B14F-4D97-AF65-F5344CB8AC3E}">
        <p14:creationId xmlns:p14="http://schemas.microsoft.com/office/powerpoint/2010/main" val="366388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360D758-5A89-4B4A-964A-AEFC2448DAC4}"/>
              </a:ext>
            </a:extLst>
          </p:cNvPr>
          <p:cNvSpPr txBox="1">
            <a:spLocks noGrp="1"/>
          </p:cNvSpPr>
          <p:nvPr>
            <p:ph type="dt" sz="half" idx="7"/>
          </p:nvPr>
        </p:nvSpPr>
        <p:spPr/>
        <p:txBody>
          <a:bodyPr/>
          <a:lstStyle>
            <a:lvl1pPr>
              <a:defRPr/>
            </a:lvl1pPr>
          </a:lstStyle>
          <a:p>
            <a:pPr lvl="0"/>
            <a:endParaRPr lang="fr-FR"/>
          </a:p>
        </p:txBody>
      </p:sp>
      <p:sp>
        <p:nvSpPr>
          <p:cNvPr id="3" name="Espace réservé du pied de page 2">
            <a:extLst>
              <a:ext uri="{FF2B5EF4-FFF2-40B4-BE49-F238E27FC236}">
                <a16:creationId xmlns:a16="http://schemas.microsoft.com/office/drawing/2014/main" id="{32FB0797-8410-4DFB-BF82-580366DED212}"/>
              </a:ext>
            </a:extLst>
          </p:cNvPr>
          <p:cNvSpPr txBox="1">
            <a:spLocks noGrp="1"/>
          </p:cNvSpPr>
          <p:nvPr>
            <p:ph type="ftr" sz="quarter" idx="9"/>
          </p:nvPr>
        </p:nvSpPr>
        <p:spPr/>
        <p:txBody>
          <a:bodyPr/>
          <a:lstStyle>
            <a:lvl1pPr>
              <a:defRPr/>
            </a:lvl1pPr>
          </a:lstStyle>
          <a:p>
            <a:pPr lvl="0"/>
            <a:endParaRPr lang="fr-FR"/>
          </a:p>
        </p:txBody>
      </p:sp>
      <p:sp>
        <p:nvSpPr>
          <p:cNvPr id="4" name="Espace réservé du numéro de diapositive 3">
            <a:extLst>
              <a:ext uri="{FF2B5EF4-FFF2-40B4-BE49-F238E27FC236}">
                <a16:creationId xmlns:a16="http://schemas.microsoft.com/office/drawing/2014/main" id="{5FEF6DC7-6EA2-4FC6-B1BA-9F79C7C19D44}"/>
              </a:ext>
            </a:extLst>
          </p:cNvPr>
          <p:cNvSpPr txBox="1">
            <a:spLocks noGrp="1"/>
          </p:cNvSpPr>
          <p:nvPr>
            <p:ph type="sldNum" sz="quarter" idx="8"/>
          </p:nvPr>
        </p:nvSpPr>
        <p:spPr/>
        <p:txBody>
          <a:bodyPr/>
          <a:lstStyle>
            <a:lvl1pPr>
              <a:defRPr/>
            </a:lvl1pPr>
          </a:lstStyle>
          <a:p>
            <a:pPr lvl="0"/>
            <a:fld id="{8066E635-48AF-43E1-956A-4D92D78F0C9F}" type="slidenum">
              <a:t>‹N°›</a:t>
            </a:fld>
            <a:endParaRPr lang="fr-FR"/>
          </a:p>
        </p:txBody>
      </p:sp>
    </p:spTree>
    <p:extLst>
      <p:ext uri="{BB962C8B-B14F-4D97-AF65-F5344CB8AC3E}">
        <p14:creationId xmlns:p14="http://schemas.microsoft.com/office/powerpoint/2010/main" val="127815607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7CAEDD-1D2F-4146-9572-93A3AE2B538B}"/>
              </a:ext>
            </a:extLst>
          </p:cNvPr>
          <p:cNvSpPr txBox="1">
            <a:spLocks noGrp="1"/>
          </p:cNvSpPr>
          <p:nvPr>
            <p:ph type="title"/>
          </p:nvPr>
        </p:nvSpPr>
        <p:spPr>
          <a:xfrm>
            <a:off x="693736" y="503240"/>
            <a:ext cx="3251204" cy="1765304"/>
          </a:xfrm>
        </p:spPr>
        <p:txBody>
          <a:bodyPr anchor="b"/>
          <a:lstStyle>
            <a:lvl1pPr>
              <a:defRPr sz="3200"/>
            </a:lvl1pPr>
          </a:lstStyle>
          <a:p>
            <a:pPr lvl="0"/>
            <a:r>
              <a:rPr lang="fr-FR"/>
              <a:t>Modifiez le style du titre</a:t>
            </a:r>
          </a:p>
        </p:txBody>
      </p:sp>
      <p:sp>
        <p:nvSpPr>
          <p:cNvPr id="3" name="Espace réservé du contenu 2">
            <a:extLst>
              <a:ext uri="{FF2B5EF4-FFF2-40B4-BE49-F238E27FC236}">
                <a16:creationId xmlns:a16="http://schemas.microsoft.com/office/drawing/2014/main" id="{71B90A34-D525-4015-AD3B-F49C8647E7AB}"/>
              </a:ext>
            </a:extLst>
          </p:cNvPr>
          <p:cNvSpPr txBox="1">
            <a:spLocks noGrp="1"/>
          </p:cNvSpPr>
          <p:nvPr>
            <p:ph idx="1"/>
          </p:nvPr>
        </p:nvSpPr>
        <p:spPr>
          <a:xfrm>
            <a:off x="4286249" y="1089022"/>
            <a:ext cx="5102223" cy="5372100"/>
          </a:xfrm>
        </p:spPr>
        <p:txBody>
          <a:bodyPr/>
          <a:lstStyle>
            <a:lvl1pPr>
              <a:defRPr/>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A5A9596-BE77-4017-B56F-72451B6204DD}"/>
              </a:ext>
            </a:extLst>
          </p:cNvPr>
          <p:cNvSpPr txBox="1">
            <a:spLocks noGrp="1"/>
          </p:cNvSpPr>
          <p:nvPr>
            <p:ph type="body" idx="2"/>
          </p:nvPr>
        </p:nvSpPr>
        <p:spPr>
          <a:xfrm>
            <a:off x="693736" y="2268534"/>
            <a:ext cx="3251204" cy="4200525"/>
          </a:xfrm>
        </p:spPr>
        <p:txBody>
          <a:bodyPr/>
          <a:lstStyle>
            <a:lvl1pPr>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DBF17F8-33EC-424A-B5F3-CE650C4A42E2}"/>
              </a:ext>
            </a:extLst>
          </p:cNvPr>
          <p:cNvSpPr txBox="1">
            <a:spLocks noGrp="1"/>
          </p:cNvSpPr>
          <p:nvPr>
            <p:ph type="dt" sz="half" idx="7"/>
          </p:nvPr>
        </p:nvSpPr>
        <p:spPr/>
        <p:txBody>
          <a:bodyPr/>
          <a:lstStyle>
            <a:lvl1pPr>
              <a:defRPr/>
            </a:lvl1pPr>
          </a:lstStyle>
          <a:p>
            <a:pPr lvl="0"/>
            <a:endParaRPr lang="fr-FR"/>
          </a:p>
        </p:txBody>
      </p:sp>
      <p:sp>
        <p:nvSpPr>
          <p:cNvPr id="6" name="Espace réservé du pied de page 5">
            <a:extLst>
              <a:ext uri="{FF2B5EF4-FFF2-40B4-BE49-F238E27FC236}">
                <a16:creationId xmlns:a16="http://schemas.microsoft.com/office/drawing/2014/main" id="{9C628A5F-3836-4186-B821-B23862F92675}"/>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294F17B8-EAE6-4954-9681-09243D86BB56}"/>
              </a:ext>
            </a:extLst>
          </p:cNvPr>
          <p:cNvSpPr txBox="1">
            <a:spLocks noGrp="1"/>
          </p:cNvSpPr>
          <p:nvPr>
            <p:ph type="sldNum" sz="quarter" idx="8"/>
          </p:nvPr>
        </p:nvSpPr>
        <p:spPr/>
        <p:txBody>
          <a:bodyPr/>
          <a:lstStyle>
            <a:lvl1pPr>
              <a:defRPr/>
            </a:lvl1pPr>
          </a:lstStyle>
          <a:p>
            <a:pPr lvl="0"/>
            <a:fld id="{030E8D6B-26F0-417B-AA0D-E1E44A37B1C9}" type="slidenum">
              <a:t>‹N°›</a:t>
            </a:fld>
            <a:endParaRPr lang="fr-FR"/>
          </a:p>
        </p:txBody>
      </p:sp>
    </p:spTree>
    <p:extLst>
      <p:ext uri="{BB962C8B-B14F-4D97-AF65-F5344CB8AC3E}">
        <p14:creationId xmlns:p14="http://schemas.microsoft.com/office/powerpoint/2010/main" val="68898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BF0973-EE8C-4623-AD1D-6A95F1A80030}"/>
              </a:ext>
            </a:extLst>
          </p:cNvPr>
          <p:cNvSpPr txBox="1">
            <a:spLocks noGrp="1"/>
          </p:cNvSpPr>
          <p:nvPr>
            <p:ph type="title"/>
          </p:nvPr>
        </p:nvSpPr>
        <p:spPr>
          <a:xfrm>
            <a:off x="693736" y="503240"/>
            <a:ext cx="3251204" cy="1765304"/>
          </a:xfrm>
        </p:spPr>
        <p:txBody>
          <a:bodyPr anchor="b"/>
          <a:lstStyle>
            <a:lvl1pPr>
              <a:defRPr sz="3200"/>
            </a:lvl1pPr>
          </a:lstStyle>
          <a:p>
            <a:pPr lvl="0"/>
            <a:r>
              <a:rPr lang="fr-FR"/>
              <a:t>Modifiez le style du titre</a:t>
            </a:r>
          </a:p>
        </p:txBody>
      </p:sp>
      <p:sp>
        <p:nvSpPr>
          <p:cNvPr id="3" name="Espace réservé pour une image  2">
            <a:extLst>
              <a:ext uri="{FF2B5EF4-FFF2-40B4-BE49-F238E27FC236}">
                <a16:creationId xmlns:a16="http://schemas.microsoft.com/office/drawing/2014/main" id="{CCCCD593-33AE-4F17-8351-62AF9B5634DA}"/>
              </a:ext>
            </a:extLst>
          </p:cNvPr>
          <p:cNvSpPr txBox="1">
            <a:spLocks noGrp="1"/>
          </p:cNvSpPr>
          <p:nvPr>
            <p:ph type="pic" idx="1"/>
          </p:nvPr>
        </p:nvSpPr>
        <p:spPr>
          <a:xfrm>
            <a:off x="4286249" y="1089022"/>
            <a:ext cx="5102223" cy="5372100"/>
          </a:xfrm>
        </p:spPr>
        <p:txBody>
          <a:bodyPr/>
          <a:lstStyle>
            <a:lvl1pPr>
              <a:defRPr/>
            </a:lvl1pPr>
          </a:lstStyle>
          <a:p>
            <a:pPr lvl="0"/>
            <a:endParaRPr lang="fr-FR"/>
          </a:p>
        </p:txBody>
      </p:sp>
      <p:sp>
        <p:nvSpPr>
          <p:cNvPr id="4" name="Espace réservé du texte 3">
            <a:extLst>
              <a:ext uri="{FF2B5EF4-FFF2-40B4-BE49-F238E27FC236}">
                <a16:creationId xmlns:a16="http://schemas.microsoft.com/office/drawing/2014/main" id="{4F3F5EEA-A81B-4F53-A178-8B694AB77E15}"/>
              </a:ext>
            </a:extLst>
          </p:cNvPr>
          <p:cNvSpPr txBox="1">
            <a:spLocks noGrp="1"/>
          </p:cNvSpPr>
          <p:nvPr>
            <p:ph type="body" idx="2"/>
          </p:nvPr>
        </p:nvSpPr>
        <p:spPr>
          <a:xfrm>
            <a:off x="693736" y="2268534"/>
            <a:ext cx="3251204" cy="4200525"/>
          </a:xfrm>
        </p:spPr>
        <p:txBody>
          <a:bodyPr/>
          <a:lstStyle>
            <a:lvl1pPr>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9493D4E-1CA9-4C87-9241-B91E725F8C4D}"/>
              </a:ext>
            </a:extLst>
          </p:cNvPr>
          <p:cNvSpPr txBox="1">
            <a:spLocks noGrp="1"/>
          </p:cNvSpPr>
          <p:nvPr>
            <p:ph type="dt" sz="half" idx="7"/>
          </p:nvPr>
        </p:nvSpPr>
        <p:spPr/>
        <p:txBody>
          <a:bodyPr/>
          <a:lstStyle>
            <a:lvl1pPr>
              <a:defRPr/>
            </a:lvl1pPr>
          </a:lstStyle>
          <a:p>
            <a:pPr lvl="0"/>
            <a:endParaRPr lang="fr-FR"/>
          </a:p>
        </p:txBody>
      </p:sp>
      <p:sp>
        <p:nvSpPr>
          <p:cNvPr id="6" name="Espace réservé du pied de page 5">
            <a:extLst>
              <a:ext uri="{FF2B5EF4-FFF2-40B4-BE49-F238E27FC236}">
                <a16:creationId xmlns:a16="http://schemas.microsoft.com/office/drawing/2014/main" id="{66D029CD-64D3-44E4-B2C6-F1D3F7105A6E}"/>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DDC65A9B-1FD5-4E96-9B23-3F6B99EF604F}"/>
              </a:ext>
            </a:extLst>
          </p:cNvPr>
          <p:cNvSpPr txBox="1">
            <a:spLocks noGrp="1"/>
          </p:cNvSpPr>
          <p:nvPr>
            <p:ph type="sldNum" sz="quarter" idx="8"/>
          </p:nvPr>
        </p:nvSpPr>
        <p:spPr/>
        <p:txBody>
          <a:bodyPr/>
          <a:lstStyle>
            <a:lvl1pPr>
              <a:defRPr/>
            </a:lvl1pPr>
          </a:lstStyle>
          <a:p>
            <a:pPr lvl="0"/>
            <a:fld id="{E176A83D-F99B-4C3E-928E-2B7FDD13EC2F}" type="slidenum">
              <a:t>‹N°›</a:t>
            </a:fld>
            <a:endParaRPr lang="fr-FR"/>
          </a:p>
        </p:txBody>
      </p:sp>
    </p:spTree>
    <p:extLst>
      <p:ext uri="{BB962C8B-B14F-4D97-AF65-F5344CB8AC3E}">
        <p14:creationId xmlns:p14="http://schemas.microsoft.com/office/powerpoint/2010/main" val="42702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B932CA-1527-4ECE-9AFF-0A350BF29647}"/>
              </a:ext>
            </a:extLst>
          </p:cNvPr>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noAutofit/>
          </a:bodyPr>
          <a:lstStyle/>
          <a:p>
            <a:pPr lvl="0"/>
            <a:endParaRPr lang="fr-FR"/>
          </a:p>
        </p:txBody>
      </p:sp>
      <p:sp>
        <p:nvSpPr>
          <p:cNvPr id="3" name="Espace réservé du texte 2">
            <a:extLst>
              <a:ext uri="{FF2B5EF4-FFF2-40B4-BE49-F238E27FC236}">
                <a16:creationId xmlns:a16="http://schemas.microsoft.com/office/drawing/2014/main" id="{AE009E3D-5F88-47E6-9137-0371EEC449ED}"/>
              </a:ext>
            </a:extLst>
          </p:cNvPr>
          <p:cNvSpPr txBox="1">
            <a:spLocks noGrp="1"/>
          </p:cNvSpPr>
          <p:nvPr>
            <p:ph type="body" idx="1"/>
          </p:nvPr>
        </p:nvSpPr>
        <p:spPr>
          <a:xfrm>
            <a:off x="503998" y="1769043"/>
            <a:ext cx="9071643" cy="4384804"/>
          </a:xfrm>
          <a:prstGeom prst="rect">
            <a:avLst/>
          </a:prstGeom>
          <a:noFill/>
          <a:ln>
            <a:noFill/>
          </a:ln>
        </p:spPr>
        <p:txBody>
          <a:bodyPr vert="horz" wrap="square" lIns="0" tIns="0" rIns="0" bIns="0" anchor="t" anchorCtr="0" compatLnSpc="1">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FB1916-21B5-457D-B7E4-C4BE5FFC8FD3}"/>
              </a:ext>
            </a:extLst>
          </p:cNvPr>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fr-FR"/>
          </a:p>
        </p:txBody>
      </p:sp>
      <p:sp>
        <p:nvSpPr>
          <p:cNvPr id="5" name="Espace réservé du pied de page 4">
            <a:extLst>
              <a:ext uri="{FF2B5EF4-FFF2-40B4-BE49-F238E27FC236}">
                <a16:creationId xmlns:a16="http://schemas.microsoft.com/office/drawing/2014/main" id="{5E8C04CC-A12D-49F6-AF09-67ABB9CED3A4}"/>
              </a:ext>
            </a:extLst>
          </p:cNvPr>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noAutofit/>
          </a:bodyPr>
          <a:lstStyle>
            <a:lvl1pPr marL="0" marR="0" lvl="0" indent="0" algn="ctr"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fr-FR"/>
          </a:p>
        </p:txBody>
      </p:sp>
      <p:sp>
        <p:nvSpPr>
          <p:cNvPr id="6" name="Espace réservé du numéro de diapositive 5">
            <a:extLst>
              <a:ext uri="{FF2B5EF4-FFF2-40B4-BE49-F238E27FC236}">
                <a16:creationId xmlns:a16="http://schemas.microsoft.com/office/drawing/2014/main" id="{2F1493BA-BA10-4733-B9DE-160597E31BF9}"/>
              </a:ext>
            </a:extLst>
          </p:cNvPr>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7355A9CC-F990-42F3-8BE3-1AB288CD1EC0}"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0">
        <a:lnSpc>
          <a:spcPct val="100000"/>
        </a:lnSpc>
        <a:spcBef>
          <a:spcPts val="0"/>
        </a:spcBef>
        <a:spcAft>
          <a:spcPts val="0"/>
        </a:spcAft>
        <a:buNone/>
        <a:tabLst/>
        <a:defRPr lang="fr-FR" sz="4400" b="0" i="0" u="none" strike="noStrike" kern="1200" cap="none" spc="0" baseline="0">
          <a:solidFill>
            <a:srgbClr val="000000"/>
          </a:solidFill>
          <a:uFillTx/>
          <a:latin typeface="Arial" pitchFamily="18"/>
          <a:ea typeface="Microsoft YaHei" pitchFamily="2"/>
          <a:cs typeface="Arial" pitchFamily="2"/>
        </a:defRPr>
      </a:lvl1pPr>
    </p:titleStyle>
    <p:bodyStyle>
      <a:lvl1pPr marL="0" marR="0" lvl="0" indent="0" defTabSz="914400" rtl="0" fontAlgn="auto" hangingPunct="0">
        <a:lnSpc>
          <a:spcPct val="100000"/>
        </a:lnSpc>
        <a:spcBef>
          <a:spcPts val="0"/>
        </a:spcBef>
        <a:spcAft>
          <a:spcPts val="1415"/>
        </a:spcAft>
        <a:buNone/>
        <a:tabLst/>
        <a:defRPr lang="fr-FR" sz="3200" b="0" i="0" u="none" strike="noStrike" kern="1200" cap="none" spc="0" baseline="0">
          <a:solidFill>
            <a:srgbClr val="000000"/>
          </a:solidFill>
          <a:uFillTx/>
          <a:latin typeface="Arial" pitchFamily="18"/>
          <a:ea typeface="Microsoft YaHei" pitchFamily="2"/>
          <a:cs typeface="Ari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0DAEA5C4-6F55-4A20-A444-653ACA747ECF}"/>
              </a:ext>
            </a:extLst>
          </p:cNvPr>
          <p:cNvSpPr/>
          <p:nvPr/>
        </p:nvSpPr>
        <p:spPr>
          <a:xfrm rot="2376583">
            <a:off x="2601620" y="-1246758"/>
            <a:ext cx="17011076" cy="10578958"/>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9 1 2"/>
              <a:gd name="f33" fmla="*/ f30 1 2"/>
              <a:gd name="f34" fmla="+- 0 0 f31"/>
              <a:gd name="f35" fmla="+- f6 f32 0"/>
              <a:gd name="f36" fmla="+- f6 f33 0"/>
              <a:gd name="f37" fmla="*/ f34 f0 1"/>
              <a:gd name="f38" fmla="*/ f33 f21 1"/>
              <a:gd name="f39" fmla="*/ f32 f21 1"/>
              <a:gd name="f40" fmla="*/ f37 1 f7"/>
              <a:gd name="f41" fmla="*/ f35 f21 1"/>
              <a:gd name="f42" fmla="+- f40 0 f1"/>
              <a:gd name="f43" fmla="cos 1 f42"/>
              <a:gd name="f44" fmla="sin 1 f42"/>
              <a:gd name="f45" fmla="+- 0 0 f43"/>
              <a:gd name="f46" fmla="+- 0 0 f44"/>
              <a:gd name="f47" fmla="+- 0 0 f45"/>
              <a:gd name="f48" fmla="+- 0 0 f46"/>
              <a:gd name="f49" fmla="val f47"/>
              <a:gd name="f50" fmla="val f48"/>
              <a:gd name="f51" fmla="*/ f49 f33 1"/>
              <a:gd name="f52" fmla="*/ f50 f32 1"/>
              <a:gd name="f53" fmla="+- f36 0 f51"/>
              <a:gd name="f54" fmla="+- f36 f51 0"/>
              <a:gd name="f55" fmla="+- f35 0 f52"/>
              <a:gd name="f56" fmla="+- f35 f52 0"/>
              <a:gd name="f57" fmla="*/ f53 f21 1"/>
              <a:gd name="f58" fmla="*/ f55 f21 1"/>
              <a:gd name="f59" fmla="*/ f54 f21 1"/>
              <a:gd name="f60" fmla="*/ f56 f21 1"/>
            </a:gdLst>
            <a:ahLst/>
            <a:cxnLst>
              <a:cxn ang="3cd4">
                <a:pos x="hc" y="t"/>
              </a:cxn>
              <a:cxn ang="0">
                <a:pos x="r" y="vc"/>
              </a:cxn>
              <a:cxn ang="cd4">
                <a:pos x="hc" y="b"/>
              </a:cxn>
              <a:cxn ang="cd2">
                <a:pos x="l" y="vc"/>
              </a:cxn>
            </a:cxnLst>
            <a:rect l="f57" t="f58" r="f59" b="f60"/>
            <a:pathLst>
              <a:path>
                <a:moveTo>
                  <a:pt x="f28" y="f41"/>
                </a:moveTo>
                <a:arcTo wR="f38" hR="f39" stAng="f0" swAng="f1"/>
                <a:arcTo wR="f38" hR="f39" stAng="f2" swAng="f1"/>
                <a:arcTo wR="f38" hR="f39" stAng="f6" swAng="f1"/>
                <a:arcTo wR="f38" hR="f39" stAng="f1" swAng="f1"/>
                <a:close/>
              </a:path>
            </a:pathLst>
          </a:custGeom>
          <a:solidFill>
            <a:srgbClr val="FFFFFF"/>
          </a:solidFill>
          <a:ln w="0" cap="flat">
            <a:solidFill>
              <a:srgbClr val="808080"/>
            </a:solidFill>
            <a:prstDash val="solid"/>
            <a:miter/>
          </a:ln>
        </p:spPr>
        <p:txBody>
          <a:bodyPr vert="horz" wrap="non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Arial" pitchFamily="2"/>
            </a:endParaRPr>
          </a:p>
        </p:txBody>
      </p:sp>
      <p:sp>
        <p:nvSpPr>
          <p:cNvPr id="3" name="ZoneTexte 2">
            <a:extLst>
              <a:ext uri="{FF2B5EF4-FFF2-40B4-BE49-F238E27FC236}">
                <a16:creationId xmlns:a16="http://schemas.microsoft.com/office/drawing/2014/main" id="{30A57E53-9E1E-4983-B596-8E1AB577EFE5}"/>
              </a:ext>
            </a:extLst>
          </p:cNvPr>
          <p:cNvSpPr txBox="1"/>
          <p:nvPr/>
        </p:nvSpPr>
        <p:spPr>
          <a:xfrm>
            <a:off x="504355" y="1769400"/>
            <a:ext cx="4895642" cy="4989240"/>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4800" b="0" i="0" u="none" strike="noStrike" kern="1200" cap="none" spc="0" baseline="0" dirty="0">
                <a:solidFill>
                  <a:srgbClr val="000000"/>
                </a:solidFill>
                <a:effectLst>
                  <a:outerShdw dist="17962" dir="2700000">
                    <a:srgbClr val="000000"/>
                  </a:outerShdw>
                </a:effectLst>
                <a:uFillTx/>
                <a:latin typeface="Bahnschrift SemiBold" pitchFamily="34"/>
                <a:ea typeface="Microsoft YaHei" pitchFamily="2"/>
                <a:cs typeface="Arial" pitchFamily="2"/>
              </a:rPr>
              <a:t>DOSSIER PARTENARIAT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4800" b="0" i="0" u="none" strike="noStrike" kern="1200" cap="none" spc="0" baseline="0" dirty="0">
                <a:solidFill>
                  <a:srgbClr val="000000"/>
                </a:solidFill>
                <a:effectLst>
                  <a:outerShdw dist="17962" dir="2700000">
                    <a:srgbClr val="000000"/>
                  </a:outerShdw>
                </a:effectLst>
                <a:uFillTx/>
                <a:latin typeface="Bahnschrift SemiBold" pitchFamily="34"/>
                <a:ea typeface="Microsoft YaHei" pitchFamily="2"/>
                <a:cs typeface="Arial" pitchFamily="2"/>
              </a:rPr>
              <a:t>202</a:t>
            </a:r>
            <a:r>
              <a:rPr lang="fr-FR" sz="4800" dirty="0">
                <a:solidFill>
                  <a:srgbClr val="000000"/>
                </a:solidFill>
                <a:effectLst>
                  <a:outerShdw dist="17962" dir="2700000">
                    <a:srgbClr val="000000"/>
                  </a:outerShdw>
                </a:effectLst>
                <a:latin typeface="Bahnschrift SemiBold" pitchFamily="34"/>
                <a:ea typeface="Microsoft YaHei" pitchFamily="2"/>
                <a:cs typeface="Arial" pitchFamily="2"/>
              </a:rPr>
              <a:t>5</a:t>
            </a:r>
            <a:r>
              <a:rPr lang="fr-FR" sz="4800" b="0" i="0" u="none" strike="noStrike" kern="1200" cap="none" spc="0" baseline="0" dirty="0">
                <a:solidFill>
                  <a:srgbClr val="000000"/>
                </a:solidFill>
                <a:effectLst>
                  <a:outerShdw dist="17962" dir="2700000">
                    <a:srgbClr val="000000"/>
                  </a:outerShdw>
                </a:effectLst>
                <a:uFillTx/>
                <a:latin typeface="Bahnschrift SemiBold" pitchFamily="34"/>
                <a:ea typeface="Microsoft YaHei" pitchFamily="2"/>
                <a:cs typeface="Arial" pitchFamily="2"/>
              </a:rPr>
              <a:t> - 2026</a:t>
            </a:r>
          </a:p>
        </p:txBody>
      </p:sp>
      <p:pic>
        <p:nvPicPr>
          <p:cNvPr id="4" name="Image 3">
            <a:extLst>
              <a:ext uri="{FF2B5EF4-FFF2-40B4-BE49-F238E27FC236}">
                <a16:creationId xmlns:a16="http://schemas.microsoft.com/office/drawing/2014/main" id="{37B17DEB-44B6-4F43-8004-2A05BBCFE84A}"/>
              </a:ext>
            </a:extLst>
          </p:cNvPr>
          <p:cNvPicPr>
            <a:picLocks noChangeAspect="1"/>
          </p:cNvPicPr>
          <p:nvPr/>
        </p:nvPicPr>
        <p:blipFill>
          <a:blip r:embed="rId3">
            <a:lum/>
            <a:alphaModFix/>
          </a:blip>
          <a:srcRect/>
          <a:stretch>
            <a:fillRect/>
          </a:stretch>
        </p:blipFill>
        <p:spPr>
          <a:xfrm>
            <a:off x="791998" y="136803"/>
            <a:ext cx="1079997" cy="1519202"/>
          </a:xfrm>
          <a:prstGeom prst="rect">
            <a:avLst/>
          </a:prstGeom>
          <a:noFill/>
          <a:ln cap="flat">
            <a:noFill/>
          </a:ln>
        </p:spPr>
      </p:pic>
      <p:pic>
        <p:nvPicPr>
          <p:cNvPr id="5" name="Image 4">
            <a:extLst>
              <a:ext uri="{FF2B5EF4-FFF2-40B4-BE49-F238E27FC236}">
                <a16:creationId xmlns:a16="http://schemas.microsoft.com/office/drawing/2014/main" id="{D477BBA5-34B8-4263-BF30-BAAA1BE550EF}"/>
              </a:ext>
            </a:extLst>
          </p:cNvPr>
          <p:cNvPicPr>
            <a:picLocks noChangeAspect="1"/>
          </p:cNvPicPr>
          <p:nvPr/>
        </p:nvPicPr>
        <p:blipFill>
          <a:blip r:embed="rId4">
            <a:lum/>
            <a:alphaModFix/>
          </a:blip>
          <a:srcRect/>
          <a:stretch>
            <a:fillRect/>
          </a:stretch>
        </p:blipFill>
        <p:spPr>
          <a:xfrm>
            <a:off x="6109825" y="713158"/>
            <a:ext cx="3970800" cy="5399998"/>
          </a:xfrm>
          <a:prstGeom prst="rect">
            <a:avLst/>
          </a:prstGeom>
          <a:noFill/>
          <a:ln cap="flat">
            <a:noFill/>
          </a:ln>
        </p:spPr>
      </p:pic>
      <p:sp>
        <p:nvSpPr>
          <p:cNvPr id="6" name="Titre 5">
            <a:extLst>
              <a:ext uri="{FF2B5EF4-FFF2-40B4-BE49-F238E27FC236}">
                <a16:creationId xmlns:a16="http://schemas.microsoft.com/office/drawing/2014/main" id="{9E51A09F-915C-444A-954F-09D5F63D3B2F}"/>
              </a:ext>
            </a:extLst>
          </p:cNvPr>
          <p:cNvSpPr txBox="1">
            <a:spLocks noGrp="1"/>
          </p:cNvSpPr>
          <p:nvPr>
            <p:ph type="title" idx="4294967295"/>
          </p:nvPr>
        </p:nvSpPr>
        <p:spPr>
          <a:xfrm>
            <a:off x="503998" y="287642"/>
            <a:ext cx="9071643" cy="1289523"/>
          </a:xfrm>
        </p:spPr>
        <p:txBody>
          <a:bodyPr/>
          <a:lstStyle/>
          <a:p>
            <a:pPr lvl="0"/>
            <a:r>
              <a:rPr lang="fr-FR" sz="7200" b="1" i="1">
                <a:solidFill>
                  <a:srgbClr val="0000FF"/>
                </a:solidFill>
                <a:effectLst>
                  <a:outerShdw dist="17962" dir="2700000">
                    <a:srgbClr val="000000"/>
                  </a:outerShdw>
                </a:effectLst>
                <a:latin typeface="Bahnschrift SemiBold" pitchFamily="34"/>
              </a:rPr>
              <a:t>MACON JUDO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889E5DA-BD4F-49A9-8742-3CBCC9BCD40D}"/>
              </a:ext>
            </a:extLst>
          </p:cNvPr>
          <p:cNvSpPr txBox="1"/>
          <p:nvPr/>
        </p:nvSpPr>
        <p:spPr>
          <a:xfrm>
            <a:off x="143999" y="1079996"/>
            <a:ext cx="9791998" cy="837655"/>
          </a:xfrm>
          <a:prstGeom prst="rect">
            <a:avLst/>
          </a:prstGeom>
          <a:noFill/>
          <a:ln w="35999" cap="flat">
            <a:solidFill>
              <a:srgbClr val="0000FF"/>
            </a:solidFill>
            <a:prstDash val="solid"/>
            <a:miter/>
          </a:ln>
        </p:spPr>
        <p:txBody>
          <a:bodyPr vert="horz" wrap="none" lIns="107999" tIns="63002" rIns="107999" bIns="63002" anchor="t"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dirty="0">
                <a:solidFill>
                  <a:srgbClr val="000000"/>
                </a:solidFill>
                <a:uFillTx/>
                <a:latin typeface="Bahnschrift SemiBold" pitchFamily="34"/>
                <a:ea typeface="Microsoft YaHei" pitchFamily="2"/>
                <a:cs typeface="Arial" pitchFamily="2"/>
              </a:rPr>
              <a:t>Association du type "Loi 1901" affiliée à la Fédération Française de Judo, Kendo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dirty="0">
                <a:solidFill>
                  <a:srgbClr val="000000"/>
                </a:solidFill>
                <a:uFillTx/>
                <a:latin typeface="Bahnschrift SemiBold" pitchFamily="34"/>
                <a:ea typeface="Microsoft YaHei" pitchFamily="2"/>
                <a:cs typeface="Arial" pitchFamily="2"/>
              </a:rPr>
              <a:t>et Disciplines Associées, au Ministère des Sports et à la Fédération Française de Sport Adapté.</a:t>
            </a:r>
          </a:p>
        </p:txBody>
      </p:sp>
      <p:sp>
        <p:nvSpPr>
          <p:cNvPr id="3" name="Titre 2">
            <a:extLst>
              <a:ext uri="{FF2B5EF4-FFF2-40B4-BE49-F238E27FC236}">
                <a16:creationId xmlns:a16="http://schemas.microsoft.com/office/drawing/2014/main" id="{4E5B17B5-790E-49BC-A0C3-410DEED9E7D3}"/>
              </a:ext>
            </a:extLst>
          </p:cNvPr>
          <p:cNvSpPr txBox="1">
            <a:spLocks noGrp="1"/>
          </p:cNvSpPr>
          <p:nvPr>
            <p:ph type="title" idx="4294967295"/>
          </p:nvPr>
        </p:nvSpPr>
        <p:spPr>
          <a:xfrm>
            <a:off x="503998" y="174595"/>
            <a:ext cx="9071643" cy="672477"/>
          </a:xfrm>
        </p:spPr>
        <p:txBody>
          <a:bodyPr>
            <a:spAutoFit/>
          </a:bodyPr>
          <a:lstStyle/>
          <a:p>
            <a:pPr lvl="0"/>
            <a:r>
              <a:rPr lang="fr-FR" b="1" i="1" dirty="0">
                <a:solidFill>
                  <a:srgbClr val="0000FF"/>
                </a:solidFill>
                <a:effectLst>
                  <a:outerShdw dist="17962" dir="2700000">
                    <a:srgbClr val="000000"/>
                  </a:outerShdw>
                </a:effectLst>
                <a:latin typeface="Bahnschrift SemiBold" pitchFamily="34"/>
              </a:rPr>
              <a:t>MACON JUDO</a:t>
            </a:r>
          </a:p>
        </p:txBody>
      </p:sp>
      <p:sp>
        <p:nvSpPr>
          <p:cNvPr id="4" name="Titre 3">
            <a:extLst>
              <a:ext uri="{FF2B5EF4-FFF2-40B4-BE49-F238E27FC236}">
                <a16:creationId xmlns:a16="http://schemas.microsoft.com/office/drawing/2014/main" id="{45F7523B-9DA8-4929-9F81-3AAA35DEFD7A}"/>
              </a:ext>
            </a:extLst>
          </p:cNvPr>
          <p:cNvSpPr txBox="1">
            <a:spLocks noGrp="1"/>
          </p:cNvSpPr>
          <p:nvPr>
            <p:ph type="title" idx="4294967295"/>
          </p:nvPr>
        </p:nvSpPr>
        <p:spPr>
          <a:xfrm>
            <a:off x="504355" y="4392000"/>
            <a:ext cx="9071643" cy="672477"/>
          </a:xfrm>
        </p:spPr>
        <p:txBody>
          <a:bodyPr>
            <a:spAutoFit/>
          </a:bodyPr>
          <a:lstStyle/>
          <a:p>
            <a:pPr lvl="0"/>
            <a:r>
              <a:rPr lang="fr-FR" b="1" i="1">
                <a:solidFill>
                  <a:srgbClr val="0000FF"/>
                </a:solidFill>
                <a:effectLst>
                  <a:outerShdw dist="17962" dir="2700000">
                    <a:srgbClr val="000000"/>
                  </a:outerShdw>
                </a:effectLst>
                <a:latin typeface="Bahnschrift SemiBold" pitchFamily="34"/>
              </a:rPr>
              <a:t>4 disciplines proposées</a:t>
            </a:r>
          </a:p>
        </p:txBody>
      </p:sp>
      <p:sp>
        <p:nvSpPr>
          <p:cNvPr id="5" name="Titre 4">
            <a:extLst>
              <a:ext uri="{FF2B5EF4-FFF2-40B4-BE49-F238E27FC236}">
                <a16:creationId xmlns:a16="http://schemas.microsoft.com/office/drawing/2014/main" id="{1DEAC308-C013-4A94-BE5E-85E2D4BF32A6}"/>
              </a:ext>
            </a:extLst>
          </p:cNvPr>
          <p:cNvSpPr txBox="1">
            <a:spLocks noGrp="1"/>
          </p:cNvSpPr>
          <p:nvPr>
            <p:ph type="title" idx="4294967295"/>
          </p:nvPr>
        </p:nvSpPr>
        <p:spPr>
          <a:xfrm>
            <a:off x="503998" y="5327998"/>
            <a:ext cx="1871996" cy="1511996"/>
          </a:xfrm>
          <a:solidFill>
            <a:srgbClr val="CFE7F5"/>
          </a:solidFill>
          <a:ln w="35999">
            <a:solidFill>
              <a:srgbClr val="0000FF"/>
            </a:solidFill>
            <a:prstDash val="solid"/>
          </a:ln>
        </p:spPr>
        <p:txBody>
          <a:bodyPr lIns="18004" tIns="18004" rIns="18004" bIns="18004">
            <a:spAutoFit/>
          </a:bodyPr>
          <a:lstStyle/>
          <a:p>
            <a:pPr lvl="0"/>
            <a:r>
              <a:rPr lang="fr-FR">
                <a:latin typeface="Bahnschrift SemiBold" pitchFamily="34"/>
              </a:rPr>
              <a:t>Judo</a:t>
            </a:r>
            <a:br>
              <a:rPr lang="fr-FR">
                <a:latin typeface="Bahnschrift SemiBold" pitchFamily="34"/>
              </a:rPr>
            </a:br>
            <a:r>
              <a:rPr lang="fr-FR" sz="2200">
                <a:latin typeface="Bahnschrift SemiBold" pitchFamily="34"/>
              </a:rPr>
              <a:t>Compétition ou loisir</a:t>
            </a:r>
          </a:p>
        </p:txBody>
      </p:sp>
      <p:sp>
        <p:nvSpPr>
          <p:cNvPr id="6" name="Titre 5">
            <a:extLst>
              <a:ext uri="{FF2B5EF4-FFF2-40B4-BE49-F238E27FC236}">
                <a16:creationId xmlns:a16="http://schemas.microsoft.com/office/drawing/2014/main" id="{1E95A918-C015-4010-8F0F-B5E90A5402A8}"/>
              </a:ext>
            </a:extLst>
          </p:cNvPr>
          <p:cNvSpPr txBox="1">
            <a:spLocks noGrp="1"/>
          </p:cNvSpPr>
          <p:nvPr>
            <p:ph type="title" idx="4294967295"/>
          </p:nvPr>
        </p:nvSpPr>
        <p:spPr>
          <a:xfrm>
            <a:off x="2808003" y="5932730"/>
            <a:ext cx="2016624" cy="713468"/>
          </a:xfrm>
          <a:solidFill>
            <a:srgbClr val="CFE7F5"/>
          </a:solidFill>
          <a:ln w="35999">
            <a:solidFill>
              <a:srgbClr val="0000FF"/>
            </a:solidFill>
            <a:prstDash val="solid"/>
          </a:ln>
        </p:spPr>
        <p:txBody>
          <a:bodyPr wrap="square" lIns="18004" tIns="18004" rIns="18004" bIns="18004">
            <a:spAutoFit/>
          </a:bodyPr>
          <a:lstStyle/>
          <a:p>
            <a:pPr lvl="0"/>
            <a:r>
              <a:rPr lang="fr-FR" dirty="0">
                <a:latin typeface="Bahnschrift SemiBold" pitchFamily="34"/>
              </a:rPr>
              <a:t>Taïso</a:t>
            </a:r>
          </a:p>
        </p:txBody>
      </p:sp>
      <p:sp>
        <p:nvSpPr>
          <p:cNvPr id="7" name="Titre 6">
            <a:extLst>
              <a:ext uri="{FF2B5EF4-FFF2-40B4-BE49-F238E27FC236}">
                <a16:creationId xmlns:a16="http://schemas.microsoft.com/office/drawing/2014/main" id="{D36CA836-4917-4B13-A985-5D41C0B46868}"/>
              </a:ext>
            </a:extLst>
          </p:cNvPr>
          <p:cNvSpPr txBox="1">
            <a:spLocks noGrp="1"/>
          </p:cNvSpPr>
          <p:nvPr>
            <p:ph type="title" idx="4294967295"/>
          </p:nvPr>
        </p:nvSpPr>
        <p:spPr>
          <a:xfrm>
            <a:off x="5255998" y="5327998"/>
            <a:ext cx="1871996" cy="1511996"/>
          </a:xfrm>
          <a:solidFill>
            <a:srgbClr val="CFE7F5"/>
          </a:solidFill>
          <a:ln w="35999">
            <a:solidFill>
              <a:srgbClr val="0000FF"/>
            </a:solidFill>
            <a:prstDash val="solid"/>
          </a:ln>
        </p:spPr>
        <p:txBody>
          <a:bodyPr wrap="square" lIns="18004" tIns="18004" rIns="18004" bIns="18004">
            <a:spAutoFit/>
          </a:bodyPr>
          <a:lstStyle/>
          <a:p>
            <a:pPr lvl="0"/>
            <a:r>
              <a:rPr lang="fr-FR" sz="3200">
                <a:latin typeface="Bahnschrift SemiBold" pitchFamily="34"/>
              </a:rPr>
              <a:t>Jujitsu</a:t>
            </a:r>
            <a:br>
              <a:rPr lang="fr-FR" sz="3200">
                <a:latin typeface="Bahnschrift SemiBold" pitchFamily="34"/>
              </a:rPr>
            </a:br>
            <a:r>
              <a:rPr lang="fr-FR" sz="3200">
                <a:latin typeface="Bahnschrift SemiBold" pitchFamily="34"/>
              </a:rPr>
              <a:t>Self-défense</a:t>
            </a:r>
          </a:p>
        </p:txBody>
      </p:sp>
      <p:pic>
        <p:nvPicPr>
          <p:cNvPr id="8" name="Image 7">
            <a:extLst>
              <a:ext uri="{FF2B5EF4-FFF2-40B4-BE49-F238E27FC236}">
                <a16:creationId xmlns:a16="http://schemas.microsoft.com/office/drawing/2014/main" id="{F349A226-4E75-4E91-8518-B64901CFA95E}"/>
              </a:ext>
            </a:extLst>
          </p:cNvPr>
          <p:cNvPicPr>
            <a:picLocks noChangeAspect="1"/>
          </p:cNvPicPr>
          <p:nvPr/>
        </p:nvPicPr>
        <p:blipFill>
          <a:blip r:embed="rId3">
            <a:lum/>
            <a:alphaModFix/>
          </a:blip>
          <a:srcRect/>
          <a:stretch>
            <a:fillRect/>
          </a:stretch>
        </p:blipFill>
        <p:spPr>
          <a:xfrm>
            <a:off x="2401514" y="2087676"/>
            <a:ext cx="5277596" cy="2159995"/>
          </a:xfrm>
          <a:prstGeom prst="rect">
            <a:avLst/>
          </a:prstGeom>
          <a:noFill/>
          <a:ln w="35999" cap="flat">
            <a:solidFill>
              <a:srgbClr val="0000FF"/>
            </a:solidFill>
            <a:prstDash val="solid"/>
            <a:miter/>
          </a:ln>
        </p:spPr>
      </p:pic>
      <p:sp>
        <p:nvSpPr>
          <p:cNvPr id="9" name="Titre 8">
            <a:extLst>
              <a:ext uri="{FF2B5EF4-FFF2-40B4-BE49-F238E27FC236}">
                <a16:creationId xmlns:a16="http://schemas.microsoft.com/office/drawing/2014/main" id="{2FD1407D-2616-4F29-B685-9C82BBBB7FC2}"/>
              </a:ext>
            </a:extLst>
          </p:cNvPr>
          <p:cNvSpPr txBox="1">
            <a:spLocks noGrp="1"/>
          </p:cNvSpPr>
          <p:nvPr>
            <p:ph type="title" idx="4294967295"/>
          </p:nvPr>
        </p:nvSpPr>
        <p:spPr>
          <a:xfrm>
            <a:off x="7704002" y="5234820"/>
            <a:ext cx="1871996" cy="1698353"/>
          </a:xfrm>
          <a:solidFill>
            <a:srgbClr val="CFE7F5"/>
          </a:solidFill>
          <a:ln w="35999">
            <a:solidFill>
              <a:srgbClr val="0000FF"/>
            </a:solidFill>
            <a:prstDash val="solid"/>
          </a:ln>
        </p:spPr>
        <p:txBody>
          <a:bodyPr wrap="square" lIns="18004" tIns="18004" rIns="18004" bIns="18004">
            <a:spAutoFit/>
          </a:bodyPr>
          <a:lstStyle/>
          <a:p>
            <a:pPr lvl="0"/>
            <a:r>
              <a:rPr lang="fr-FR" sz="3200" dirty="0">
                <a:latin typeface="Bahnschrift SemiBold" pitchFamily="34"/>
              </a:rPr>
              <a:t>Judo Santé</a:t>
            </a:r>
            <a:r>
              <a:rPr lang="fr-FR" sz="2400" dirty="0">
                <a:latin typeface="Bahnschrift SemiBold" pitchFamily="34"/>
              </a:rPr>
              <a:t> </a:t>
            </a:r>
            <a:r>
              <a:rPr lang="fr-FR" sz="2200" dirty="0">
                <a:latin typeface="Bahnschrift SemiBold" pitchFamily="34"/>
              </a:rPr>
              <a:t>(Sport sur ordonnance)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D00973-65DD-4DFF-A993-3DCA2FA9614A}"/>
              </a:ext>
            </a:extLst>
          </p:cNvPr>
          <p:cNvSpPr txBox="1">
            <a:spLocks noGrp="1"/>
          </p:cNvSpPr>
          <p:nvPr>
            <p:ph type="title" idx="4294967295"/>
          </p:nvPr>
        </p:nvSpPr>
        <p:spPr>
          <a:xfrm>
            <a:off x="504490" y="197150"/>
            <a:ext cx="9071643" cy="1262155"/>
          </a:xfrm>
        </p:spPr>
        <p:txBody>
          <a:bodyPr/>
          <a:lstStyle/>
          <a:p>
            <a:pPr lvl="0"/>
            <a:r>
              <a:rPr lang="fr-FR" b="1" i="1" dirty="0">
                <a:solidFill>
                  <a:srgbClr val="0000FF"/>
                </a:solidFill>
                <a:effectLst>
                  <a:outerShdw dist="17962" dir="2700000">
                    <a:srgbClr val="000000"/>
                  </a:outerShdw>
                </a:effectLst>
                <a:latin typeface="Bahnschrift SemiBold" pitchFamily="34"/>
              </a:rPr>
              <a:t>MACON JUDO en quelques chiffres</a:t>
            </a:r>
          </a:p>
        </p:txBody>
      </p:sp>
      <p:sp>
        <p:nvSpPr>
          <p:cNvPr id="3" name="Sous-titre 2">
            <a:extLst>
              <a:ext uri="{FF2B5EF4-FFF2-40B4-BE49-F238E27FC236}">
                <a16:creationId xmlns:a16="http://schemas.microsoft.com/office/drawing/2014/main" id="{10C72FE3-4567-48B0-9FEE-0B511D6B0B42}"/>
              </a:ext>
            </a:extLst>
          </p:cNvPr>
          <p:cNvSpPr txBox="1">
            <a:spLocks noGrp="1"/>
          </p:cNvSpPr>
          <p:nvPr>
            <p:ph type="subTitle" idx="4294967295"/>
          </p:nvPr>
        </p:nvSpPr>
        <p:spPr>
          <a:xfrm>
            <a:off x="504490" y="1632163"/>
            <a:ext cx="9195229" cy="4909036"/>
          </a:xfrm>
          <a:ln>
            <a:solidFill>
              <a:srgbClr val="00B0F0"/>
            </a:solidFill>
          </a:ln>
        </p:spPr>
        <p:txBody>
          <a:bodyPr wrap="square" anchor="ctr">
            <a:spAutoFit/>
          </a:bodyPr>
          <a:lstStyle/>
          <a:p>
            <a:pPr lvl="0" algn="just">
              <a:buSzPts val="1741"/>
              <a:buBlip>
                <a:blip r:embed="rId3">
                  <a:extLst>
                    <a:ext uri="{96DAC541-7B7A-43D3-8B79-37D633B846F1}">
                      <asvg:svgBlip xmlns:asvg="http://schemas.microsoft.com/office/drawing/2016/SVG/main" r:embed="rId4"/>
                    </a:ext>
                  </a:extLst>
                </a:blip>
              </a:buBlip>
            </a:pPr>
            <a:r>
              <a:rPr lang="fr-FR" sz="2000" b="1" dirty="0">
                <a:solidFill>
                  <a:srgbClr val="0070C0"/>
                </a:solidFill>
                <a:latin typeface="Bahnschrift SemiBold" pitchFamily="34"/>
              </a:rPr>
              <a:t>1975</a:t>
            </a:r>
            <a:r>
              <a:rPr lang="fr-FR" sz="1800" b="1" dirty="0">
                <a:solidFill>
                  <a:srgbClr val="0070C0"/>
                </a:solidFill>
                <a:latin typeface="Bahnschrift SemiBold" pitchFamily="34"/>
              </a:rPr>
              <a:t> </a:t>
            </a:r>
            <a:r>
              <a:rPr lang="fr-FR" sz="1800" dirty="0">
                <a:latin typeface="Bahnschrift SemiBold" pitchFamily="34"/>
              </a:rPr>
              <a:t>: Année de création du club de judo de MACON. </a:t>
            </a:r>
            <a:r>
              <a:rPr lang="fr-FR" sz="1800" b="1" dirty="0">
                <a:latin typeface="Bahnschrift SemiBold" pitchFamily="34"/>
              </a:rPr>
              <a:t>Après plusieurs changements d'appellations et regroupements d'entités, il acquiert son nom de MACON JUDO et sa structure actuelle en 2014. </a:t>
            </a:r>
            <a:r>
              <a:rPr lang="fr-FR" sz="2000" b="1" dirty="0">
                <a:solidFill>
                  <a:srgbClr val="0070C0"/>
                </a:solidFill>
                <a:latin typeface="Bahnschrift SemiBold" pitchFamily="34"/>
              </a:rPr>
              <a:t>Le club a eu 50 ans en 2025</a:t>
            </a:r>
          </a:p>
          <a:p>
            <a:pPr lvl="0" algn="just">
              <a:buSzPts val="1741"/>
              <a:buBlip>
                <a:blip r:embed="rId3">
                  <a:extLst>
                    <a:ext uri="{96DAC541-7B7A-43D3-8B79-37D633B846F1}">
                      <asvg:svgBlip xmlns:asvg="http://schemas.microsoft.com/office/drawing/2016/SVG/main" r:embed="rId4"/>
                    </a:ext>
                  </a:extLst>
                </a:blip>
              </a:buBlip>
            </a:pPr>
            <a:endParaRPr lang="fr-FR" sz="700" dirty="0">
              <a:latin typeface="Bahnschrift SemiBold" pitchFamily="34"/>
            </a:endParaRPr>
          </a:p>
          <a:p>
            <a:pPr lvl="0" algn="just">
              <a:buSzPts val="1741"/>
              <a:buBlip>
                <a:blip r:embed="rId3">
                  <a:extLst>
                    <a:ext uri="{96DAC541-7B7A-43D3-8B79-37D633B846F1}">
                      <asvg:svgBlip xmlns:asvg="http://schemas.microsoft.com/office/drawing/2016/SVG/main" r:embed="rId4"/>
                    </a:ext>
                  </a:extLst>
                </a:blip>
              </a:buBlip>
            </a:pPr>
            <a:r>
              <a:rPr lang="fr-FR" sz="1800" dirty="0">
                <a:latin typeface="Bahnschrift SemiBold" pitchFamily="34"/>
              </a:rPr>
              <a:t> </a:t>
            </a:r>
            <a:r>
              <a:rPr lang="fr-FR" sz="2000" b="1" dirty="0">
                <a:solidFill>
                  <a:srgbClr val="0070C0"/>
                </a:solidFill>
                <a:latin typeface="Bahnschrift SemiBold" pitchFamily="34"/>
              </a:rPr>
              <a:t>2</a:t>
            </a:r>
            <a:r>
              <a:rPr lang="fr-FR" sz="1800" dirty="0">
                <a:latin typeface="Bahnschrift SemiBold" pitchFamily="34"/>
              </a:rPr>
              <a:t> : Le nombre de Dojos dont dispose le club. Ceux-ci sont implantés dans les quartiers populaires de MACON, favorisant ainsi le lien avec leurs habitants.</a:t>
            </a:r>
          </a:p>
          <a:p>
            <a:pPr lvl="0" algn="just">
              <a:buSzPts val="1741"/>
              <a:buBlip>
                <a:blip r:embed="rId3">
                  <a:extLst>
                    <a:ext uri="{96DAC541-7B7A-43D3-8B79-37D633B846F1}">
                      <asvg:svgBlip xmlns:asvg="http://schemas.microsoft.com/office/drawing/2016/SVG/main" r:embed="rId4"/>
                    </a:ext>
                  </a:extLst>
                </a:blip>
              </a:buBlip>
            </a:pPr>
            <a:endParaRPr lang="fr-FR" sz="700" dirty="0">
              <a:latin typeface="Bahnschrift SemiBold" pitchFamily="34"/>
            </a:endParaRPr>
          </a:p>
          <a:p>
            <a:pPr lvl="0" algn="just">
              <a:buSzPts val="1741"/>
              <a:buBlip>
                <a:blip r:embed="rId3">
                  <a:extLst>
                    <a:ext uri="{96DAC541-7B7A-43D3-8B79-37D633B846F1}">
                      <asvg:svgBlip xmlns:asvg="http://schemas.microsoft.com/office/drawing/2016/SVG/main" r:embed="rId4"/>
                    </a:ext>
                  </a:extLst>
                </a:blip>
              </a:buBlip>
            </a:pPr>
            <a:r>
              <a:rPr lang="fr-FR" sz="1800" b="1" dirty="0">
                <a:solidFill>
                  <a:srgbClr val="0070C0"/>
                </a:solidFill>
                <a:latin typeface="Bahnschrift SemiBold" pitchFamily="34"/>
              </a:rPr>
              <a:t>306</a:t>
            </a:r>
            <a:r>
              <a:rPr lang="fr-FR" sz="1800" dirty="0">
                <a:latin typeface="Bahnschrift SemiBold" pitchFamily="34"/>
              </a:rPr>
              <a:t> : Le nombre d'adhérents sur la saison 2024/2025 notre saison record. </a:t>
            </a:r>
            <a:endParaRPr lang="fr-FR" sz="700" dirty="0">
              <a:solidFill>
                <a:srgbClr val="0070C0"/>
              </a:solidFill>
              <a:latin typeface="Bahnschrift SemiBold" pitchFamily="34"/>
            </a:endParaRPr>
          </a:p>
          <a:p>
            <a:pPr lvl="0" algn="just">
              <a:buSzPts val="1741"/>
              <a:buBlip>
                <a:blip r:embed="rId3">
                  <a:extLst>
                    <a:ext uri="{96DAC541-7B7A-43D3-8B79-37D633B846F1}">
                      <asvg:svgBlip xmlns:asvg="http://schemas.microsoft.com/office/drawing/2016/SVG/main" r:embed="rId4"/>
                    </a:ext>
                  </a:extLst>
                </a:blip>
              </a:buBlip>
            </a:pPr>
            <a:r>
              <a:rPr lang="fr-FR" sz="1800" dirty="0">
                <a:solidFill>
                  <a:schemeClr val="accent5">
                    <a:lumMod val="75000"/>
                  </a:schemeClr>
                </a:solidFill>
                <a:latin typeface="Bahnschrift SemiBold" pitchFamily="34"/>
              </a:rPr>
              <a:t>+ de 170 </a:t>
            </a:r>
            <a:r>
              <a:rPr lang="fr-FR" sz="1800" dirty="0">
                <a:latin typeface="Bahnschrift SemiBold" pitchFamily="34"/>
              </a:rPr>
              <a:t>: Le nombre de ceinture noire formées au club depuis sa création.</a:t>
            </a:r>
          </a:p>
          <a:p>
            <a:pPr lvl="0" algn="just">
              <a:buSzPts val="1741"/>
            </a:pPr>
            <a:endParaRPr lang="fr-FR" sz="700" dirty="0">
              <a:latin typeface="Bahnschrift SemiBold" pitchFamily="34"/>
            </a:endParaRPr>
          </a:p>
          <a:p>
            <a:pPr lvl="0" algn="just">
              <a:buSzPts val="1741"/>
              <a:buBlip>
                <a:blip r:embed="rId3">
                  <a:extLst>
                    <a:ext uri="{96DAC541-7B7A-43D3-8B79-37D633B846F1}">
                      <asvg:svgBlip xmlns:asvg="http://schemas.microsoft.com/office/drawing/2016/SVG/main" r:embed="rId4"/>
                    </a:ext>
                  </a:extLst>
                </a:blip>
              </a:buBlip>
            </a:pPr>
            <a:r>
              <a:rPr lang="fr-FR" sz="1800" dirty="0">
                <a:solidFill>
                  <a:schemeClr val="accent5">
                    <a:lumMod val="75000"/>
                  </a:schemeClr>
                </a:solidFill>
                <a:latin typeface="Bahnschrift SemiBold" pitchFamily="34"/>
              </a:rPr>
              <a:t>370</a:t>
            </a:r>
            <a:r>
              <a:rPr lang="fr-FR" sz="1800" dirty="0">
                <a:latin typeface="Bahnschrift SemiBold" pitchFamily="34"/>
              </a:rPr>
              <a:t> : le nombre de participants à l'édition 2024 de notre Tournoi Open Eugène Prost.</a:t>
            </a:r>
          </a:p>
          <a:p>
            <a:pPr lvl="0" algn="just">
              <a:buSzPts val="1741"/>
              <a:buBlip>
                <a:blip r:embed="rId3">
                  <a:extLst>
                    <a:ext uri="{96DAC541-7B7A-43D3-8B79-37D633B846F1}">
                      <asvg:svgBlip xmlns:asvg="http://schemas.microsoft.com/office/drawing/2016/SVG/main" r:embed="rId4"/>
                    </a:ext>
                  </a:extLst>
                </a:blip>
              </a:buBlip>
            </a:pPr>
            <a:endParaRPr lang="fr-FR" sz="700" dirty="0">
              <a:latin typeface="Bahnschrift SemiBold" pitchFamily="34"/>
            </a:endParaRPr>
          </a:p>
          <a:p>
            <a:pPr lvl="0" algn="just">
              <a:buSzPts val="1741"/>
              <a:buBlip>
                <a:blip r:embed="rId3">
                  <a:extLst>
                    <a:ext uri="{96DAC541-7B7A-43D3-8B79-37D633B846F1}">
                      <asvg:svgBlip xmlns:asvg="http://schemas.microsoft.com/office/drawing/2016/SVG/main" r:embed="rId4"/>
                    </a:ext>
                  </a:extLst>
                </a:blip>
              </a:buBlip>
            </a:pPr>
            <a:r>
              <a:rPr lang="fr-FR" sz="1800" dirty="0">
                <a:solidFill>
                  <a:schemeClr val="accent5">
                    <a:lumMod val="75000"/>
                  </a:schemeClr>
                </a:solidFill>
                <a:latin typeface="Bahnschrift SemiBold" pitchFamily="34"/>
              </a:rPr>
              <a:t>1800</a:t>
            </a:r>
            <a:r>
              <a:rPr lang="fr-FR" sz="1800" dirty="0">
                <a:latin typeface="Bahnschrift SemiBold" pitchFamily="34"/>
              </a:rPr>
              <a:t> : le nombre annuel de spectateurs assistant aux tournois et animations organisés par MACON JUDO.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CB9B5D-52E8-434D-A329-DC05CCC91B0F}"/>
              </a:ext>
            </a:extLst>
          </p:cNvPr>
          <p:cNvSpPr txBox="1">
            <a:spLocks noGrp="1"/>
          </p:cNvSpPr>
          <p:nvPr>
            <p:ph type="title" idx="4294967295"/>
          </p:nvPr>
        </p:nvSpPr>
        <p:spPr>
          <a:xfrm>
            <a:off x="504355" y="143999"/>
            <a:ext cx="9071643" cy="789840"/>
          </a:xfrm>
        </p:spPr>
        <p:txBody>
          <a:bodyPr>
            <a:spAutoFit/>
          </a:bodyPr>
          <a:lstStyle/>
          <a:p>
            <a:pPr lvl="0"/>
            <a:r>
              <a:rPr lang="fr-FR" b="1" i="1" dirty="0">
                <a:solidFill>
                  <a:srgbClr val="0000FF"/>
                </a:solidFill>
                <a:effectLst>
                  <a:outerShdw dist="17962" dir="2700000">
                    <a:srgbClr val="000000"/>
                  </a:outerShdw>
                </a:effectLst>
                <a:latin typeface="Bahnschrift SemiBold" pitchFamily="34"/>
              </a:rPr>
              <a:t>Nos actions</a:t>
            </a:r>
          </a:p>
        </p:txBody>
      </p:sp>
      <p:pic>
        <p:nvPicPr>
          <p:cNvPr id="3" name="Image 2">
            <a:extLst>
              <a:ext uri="{FF2B5EF4-FFF2-40B4-BE49-F238E27FC236}">
                <a16:creationId xmlns:a16="http://schemas.microsoft.com/office/drawing/2014/main" id="{186C643E-856C-4294-A677-2FA5009E6E3B}"/>
              </a:ext>
            </a:extLst>
          </p:cNvPr>
          <p:cNvPicPr>
            <a:picLocks noChangeAspect="1"/>
          </p:cNvPicPr>
          <p:nvPr/>
        </p:nvPicPr>
        <p:blipFill>
          <a:blip r:embed="rId3">
            <a:lum/>
            <a:alphaModFix/>
          </a:blip>
          <a:srcRect/>
          <a:stretch>
            <a:fillRect/>
          </a:stretch>
        </p:blipFill>
        <p:spPr>
          <a:xfrm>
            <a:off x="6912004" y="3096002"/>
            <a:ext cx="2880003" cy="1612800"/>
          </a:xfrm>
          <a:prstGeom prst="rect">
            <a:avLst/>
          </a:prstGeom>
          <a:noFill/>
          <a:ln w="35999" cap="flat">
            <a:solidFill>
              <a:srgbClr val="0000FF"/>
            </a:solidFill>
            <a:prstDash val="solid"/>
            <a:miter/>
          </a:ln>
        </p:spPr>
      </p:pic>
      <p:sp>
        <p:nvSpPr>
          <p:cNvPr id="4" name="Titre 3">
            <a:extLst>
              <a:ext uri="{FF2B5EF4-FFF2-40B4-BE49-F238E27FC236}">
                <a16:creationId xmlns:a16="http://schemas.microsoft.com/office/drawing/2014/main" id="{BE36E06E-4DAF-42F0-86BB-715AE4DB346A}"/>
              </a:ext>
            </a:extLst>
          </p:cNvPr>
          <p:cNvSpPr txBox="1">
            <a:spLocks noGrp="1"/>
          </p:cNvSpPr>
          <p:nvPr>
            <p:ph type="title" idx="4294967295"/>
          </p:nvPr>
        </p:nvSpPr>
        <p:spPr>
          <a:xfrm>
            <a:off x="3512877" y="858237"/>
            <a:ext cx="6263640" cy="2015995"/>
          </a:xfrm>
        </p:spPr>
        <p:txBody>
          <a:bodyPr anchorCtr="0">
            <a:spAutoFit/>
          </a:bodyPr>
          <a:lstStyle/>
          <a:p>
            <a:pPr lvl="0" algn="l"/>
            <a:r>
              <a:rPr lang="fr-FR" sz="1800" b="1">
                <a:solidFill>
                  <a:srgbClr val="0000FF"/>
                </a:solidFill>
                <a:latin typeface="Bahnschrift SemiBold" pitchFamily="34"/>
              </a:rPr>
              <a:t>Encourager la pratique éducative par des manifestations d'ampleur régionale, voire nationale.</a:t>
            </a:r>
            <a:br>
              <a:rPr lang="fr-FR" sz="1200" b="1">
                <a:latin typeface="Bahnschrift SemiBold" pitchFamily="34"/>
              </a:rPr>
            </a:br>
            <a:r>
              <a:rPr lang="fr-FR" sz="1200">
                <a:latin typeface="Bahnschrift SemiBold" pitchFamily="34"/>
              </a:rPr>
              <a:t>Avec 4 à 5 manifestations organisées par an dont un Tournoi Open regroupant près de 350 combattants, MACON JUDO réunit un grand nombre de compétiteurs venus de la région mâconnaise, mais également de l'ensemble du territoire national, voire de l'étranger.</a:t>
            </a:r>
          </a:p>
        </p:txBody>
      </p:sp>
      <p:pic>
        <p:nvPicPr>
          <p:cNvPr id="5" name="Image 4">
            <a:extLst>
              <a:ext uri="{FF2B5EF4-FFF2-40B4-BE49-F238E27FC236}">
                <a16:creationId xmlns:a16="http://schemas.microsoft.com/office/drawing/2014/main" id="{74B7E953-CF0D-4AB1-8DDB-BDB4F0E10EB1}"/>
              </a:ext>
            </a:extLst>
          </p:cNvPr>
          <p:cNvPicPr>
            <a:picLocks noChangeAspect="1"/>
          </p:cNvPicPr>
          <p:nvPr/>
        </p:nvPicPr>
        <p:blipFill>
          <a:blip r:embed="rId4">
            <a:lum/>
            <a:alphaModFix/>
          </a:blip>
          <a:srcRect/>
          <a:stretch>
            <a:fillRect/>
          </a:stretch>
        </p:blipFill>
        <p:spPr>
          <a:xfrm>
            <a:off x="431999" y="1079997"/>
            <a:ext cx="2880003" cy="1619996"/>
          </a:xfrm>
          <a:prstGeom prst="rect">
            <a:avLst/>
          </a:prstGeom>
          <a:noFill/>
          <a:ln w="35999" cap="flat">
            <a:solidFill>
              <a:srgbClr val="0000FF"/>
            </a:solidFill>
            <a:prstDash val="solid"/>
            <a:miter/>
          </a:ln>
        </p:spPr>
      </p:pic>
      <p:sp>
        <p:nvSpPr>
          <p:cNvPr id="6" name="Titre 5">
            <a:extLst>
              <a:ext uri="{FF2B5EF4-FFF2-40B4-BE49-F238E27FC236}">
                <a16:creationId xmlns:a16="http://schemas.microsoft.com/office/drawing/2014/main" id="{8460938E-89B4-434C-8256-FF07FB500012}"/>
              </a:ext>
            </a:extLst>
          </p:cNvPr>
          <p:cNvSpPr txBox="1">
            <a:spLocks noGrp="1"/>
          </p:cNvSpPr>
          <p:nvPr>
            <p:ph type="title" idx="4294967295"/>
          </p:nvPr>
        </p:nvSpPr>
        <p:spPr>
          <a:xfrm>
            <a:off x="432355" y="3061438"/>
            <a:ext cx="6263640" cy="1585441"/>
          </a:xfrm>
        </p:spPr>
        <p:txBody>
          <a:bodyPr anchorCtr="0">
            <a:spAutoFit/>
          </a:bodyPr>
          <a:lstStyle/>
          <a:p>
            <a:pPr lvl="0" algn="l"/>
            <a:r>
              <a:rPr lang="fr-FR" sz="2000" b="1">
                <a:solidFill>
                  <a:srgbClr val="0000FF"/>
                </a:solidFill>
                <a:latin typeface="Bahnschrift SemiBold" pitchFamily="34"/>
              </a:rPr>
              <a:t>Développer la pratique auprès du plus grand nombre.</a:t>
            </a:r>
            <a:br>
              <a:rPr lang="fr-FR" sz="2000" b="1">
                <a:solidFill>
                  <a:srgbClr val="0000FF"/>
                </a:solidFill>
                <a:latin typeface="Bahnschrift SemiBold" pitchFamily="34"/>
              </a:rPr>
            </a:br>
            <a:r>
              <a:rPr lang="fr-FR" sz="1200" b="1">
                <a:latin typeface="Bahnschrift SemiBold" pitchFamily="34"/>
              </a:rPr>
              <a:t>Fort de ses deux dojos implantés dans des quartiers populaires, MACON JUDO se veut proche de la population afin de favoriser l'accès à la pratique du judo au plus grand nombre.</a:t>
            </a:r>
            <a:br>
              <a:rPr lang="fr-FR" sz="1200" b="1">
                <a:latin typeface="Bahnschrift SemiBold" pitchFamily="34"/>
              </a:rPr>
            </a:br>
            <a:r>
              <a:rPr lang="fr-FR" sz="1200" b="1">
                <a:latin typeface="Bahnschrift SemiBold" pitchFamily="34"/>
              </a:rPr>
              <a:t>Également affilié à la Fédération Française de Sport Adapté, MACON JUDO compte parmi ses licenciés des personnes en situation de handicap et réalise également des initiations en partenariat avec les foyers spécialisés du bassin mâconnais.</a:t>
            </a:r>
            <a:br>
              <a:rPr lang="fr-FR" sz="1200" b="1">
                <a:latin typeface="Bahnschrift SemiBold" pitchFamily="34"/>
              </a:rPr>
            </a:br>
            <a:r>
              <a:rPr lang="fr-FR" sz="1200" b="1">
                <a:latin typeface="Bahnschrift SemiBold" pitchFamily="34"/>
              </a:rPr>
              <a:t>Enfin, des animations sont proposées auprès des écoles et centre sociaux.</a:t>
            </a:r>
          </a:p>
        </p:txBody>
      </p:sp>
      <p:sp>
        <p:nvSpPr>
          <p:cNvPr id="7" name="Titre 6">
            <a:extLst>
              <a:ext uri="{FF2B5EF4-FFF2-40B4-BE49-F238E27FC236}">
                <a16:creationId xmlns:a16="http://schemas.microsoft.com/office/drawing/2014/main" id="{07BC7068-9E3C-4E3C-AB71-EA709D0876EC}"/>
              </a:ext>
            </a:extLst>
          </p:cNvPr>
          <p:cNvSpPr txBox="1">
            <a:spLocks noGrp="1"/>
          </p:cNvSpPr>
          <p:nvPr>
            <p:ph type="title" idx="4294967295"/>
          </p:nvPr>
        </p:nvSpPr>
        <p:spPr>
          <a:xfrm>
            <a:off x="2231995" y="5039999"/>
            <a:ext cx="7560003" cy="1890357"/>
          </a:xfrm>
        </p:spPr>
        <p:txBody>
          <a:bodyPr anchorCtr="0">
            <a:spAutoFit/>
          </a:bodyPr>
          <a:lstStyle/>
          <a:p>
            <a:pPr lvl="0" algn="l"/>
            <a:r>
              <a:rPr lang="fr-FR" sz="1800" b="1">
                <a:solidFill>
                  <a:srgbClr val="0000FF"/>
                </a:solidFill>
                <a:latin typeface="Bahnschrift SemiBold" pitchFamily="34"/>
              </a:rPr>
              <a:t>Transmettre les savoirs-faire.</a:t>
            </a:r>
            <a:br>
              <a:rPr lang="fr-FR" sz="2000" b="1">
                <a:solidFill>
                  <a:srgbClr val="0000FF"/>
                </a:solidFill>
                <a:latin typeface="Bahnschrift SemiBold" pitchFamily="34"/>
              </a:rPr>
            </a:br>
            <a:r>
              <a:rPr lang="fr-FR" sz="1200">
                <a:latin typeface="Bahnschrift SemiBold" pitchFamily="34"/>
              </a:rPr>
              <a:t>Chaque saison, MACON JUDO forme des jeunes aux techniques d'arbitrage afin de leur permettre d'encadrer des compétitions. </a:t>
            </a:r>
            <a:br>
              <a:rPr lang="fr-FR" sz="1200">
                <a:latin typeface="Bahnschrift SemiBold" pitchFamily="34"/>
              </a:rPr>
            </a:br>
            <a:r>
              <a:rPr lang="fr-FR" sz="1200">
                <a:latin typeface="Bahnschrift SemiBold" pitchFamily="34"/>
              </a:rPr>
              <a:t>Le niveau de l'encadrement technique du club permet également chaque année à des compétiteurs de MACON JUDO d'intégrer le Pôle Espoirs de DIJON. Actuellement, deux licenciés du club sont pensionnaires de cette structure où ils apprennent la dure vie de sportif de haut niveau.</a:t>
            </a:r>
          </a:p>
        </p:txBody>
      </p:sp>
      <p:pic>
        <p:nvPicPr>
          <p:cNvPr id="8" name="Image 7">
            <a:extLst>
              <a:ext uri="{FF2B5EF4-FFF2-40B4-BE49-F238E27FC236}">
                <a16:creationId xmlns:a16="http://schemas.microsoft.com/office/drawing/2014/main" id="{4E03A5D3-DD80-4A14-AD5C-0125C602F027}"/>
              </a:ext>
            </a:extLst>
          </p:cNvPr>
          <p:cNvPicPr>
            <a:picLocks noChangeAspect="1"/>
          </p:cNvPicPr>
          <p:nvPr/>
        </p:nvPicPr>
        <p:blipFill>
          <a:blip r:embed="rId5">
            <a:lum/>
            <a:alphaModFix/>
          </a:blip>
          <a:srcRect/>
          <a:stretch>
            <a:fillRect/>
          </a:stretch>
        </p:blipFill>
        <p:spPr>
          <a:xfrm>
            <a:off x="467999" y="4895999"/>
            <a:ext cx="1619996" cy="2159995"/>
          </a:xfrm>
          <a:prstGeom prst="rect">
            <a:avLst/>
          </a:prstGeom>
          <a:noFill/>
          <a:ln w="35999" cap="flat">
            <a:solidFill>
              <a:srgbClr val="0000FF"/>
            </a:solidFill>
            <a:prstDash val="solid"/>
            <a:miter/>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600AE9-B316-47EC-B63C-491AA44CA149}"/>
              </a:ext>
            </a:extLst>
          </p:cNvPr>
          <p:cNvSpPr txBox="1">
            <a:spLocks noGrp="1"/>
          </p:cNvSpPr>
          <p:nvPr>
            <p:ph type="title" idx="4294967295"/>
          </p:nvPr>
        </p:nvSpPr>
        <p:spPr>
          <a:xfrm>
            <a:off x="503998" y="551520"/>
            <a:ext cx="9071643" cy="672477"/>
          </a:xfrm>
        </p:spPr>
        <p:txBody>
          <a:bodyPr/>
          <a:lstStyle/>
          <a:p>
            <a:pPr lvl="0"/>
            <a:r>
              <a:rPr lang="fr-FR" b="1" i="1" dirty="0">
                <a:solidFill>
                  <a:srgbClr val="0000FF"/>
                </a:solidFill>
                <a:effectLst>
                  <a:outerShdw dist="17962" dir="2700000">
                    <a:srgbClr val="000000"/>
                  </a:outerShdw>
                </a:effectLst>
                <a:latin typeface="Bahnschrift SemiBold" pitchFamily="34"/>
              </a:rPr>
              <a:t>Encadrement</a:t>
            </a:r>
          </a:p>
        </p:txBody>
      </p:sp>
      <p:sp>
        <p:nvSpPr>
          <p:cNvPr id="3" name="Espace réservé du texte 2">
            <a:extLst>
              <a:ext uri="{FF2B5EF4-FFF2-40B4-BE49-F238E27FC236}">
                <a16:creationId xmlns:a16="http://schemas.microsoft.com/office/drawing/2014/main" id="{5381CFEE-5571-4218-8FB1-33648CB097AB}"/>
              </a:ext>
            </a:extLst>
          </p:cNvPr>
          <p:cNvSpPr txBox="1">
            <a:spLocks noGrp="1"/>
          </p:cNvSpPr>
          <p:nvPr>
            <p:ph type="body" idx="4294967295"/>
          </p:nvPr>
        </p:nvSpPr>
        <p:spPr>
          <a:xfrm>
            <a:off x="503998" y="1799996"/>
            <a:ext cx="9071643" cy="5183998"/>
          </a:xfrm>
        </p:spPr>
        <p:txBody>
          <a:bodyPr>
            <a:spAutoFit/>
          </a:bodyPr>
          <a:lstStyle/>
          <a:p>
            <a:pPr lvl="0" algn="just">
              <a:spcAft>
                <a:spcPts val="0"/>
              </a:spcAft>
            </a:pPr>
            <a:r>
              <a:rPr lang="fr-FR" sz="2000" dirty="0">
                <a:latin typeface="Bahnschrift SemiBold" pitchFamily="34"/>
              </a:rPr>
              <a:t>MACON JUDO bénéficie d'une équipe enseignante particulièrement étoffée et compétente, constituée de deux professeurs salariés, diplômés d’État, assistés par plusieurs professeurs bénévoles :</a:t>
            </a:r>
          </a:p>
          <a:p>
            <a:pPr lvl="0" algn="just">
              <a:spcAft>
                <a:spcPts val="0"/>
              </a:spcAft>
            </a:pPr>
            <a:endParaRPr lang="fr-FR" sz="2000" dirty="0">
              <a:latin typeface="Bahnschrift SemiBold" pitchFamily="34"/>
            </a:endParaRPr>
          </a:p>
          <a:p>
            <a:pPr lvl="0" algn="just">
              <a:spcAft>
                <a:spcPts val="0"/>
              </a:spcAft>
            </a:pPr>
            <a:endParaRPr lang="fr-FR" sz="2000" dirty="0">
              <a:latin typeface="Bahnschrift SemiBold" pitchFamily="34"/>
            </a:endParaRPr>
          </a:p>
          <a:p>
            <a:pPr lvl="0" algn="ctr">
              <a:spcAft>
                <a:spcPts val="0"/>
              </a:spcAft>
            </a:pPr>
            <a:r>
              <a:rPr lang="fr-FR" sz="2000" dirty="0">
                <a:latin typeface="Bahnschrift SemiBold" pitchFamily="34"/>
              </a:rPr>
              <a:t>Jean Luc MASNIERES : Ceinture noire 6e dan</a:t>
            </a:r>
          </a:p>
          <a:p>
            <a:pPr lvl="0" algn="ctr">
              <a:spcAft>
                <a:spcPts val="0"/>
              </a:spcAft>
            </a:pPr>
            <a:endParaRPr lang="fr-FR" sz="2000" dirty="0">
              <a:latin typeface="Bahnschrift SemiBold" pitchFamily="34"/>
            </a:endParaRPr>
          </a:p>
          <a:p>
            <a:pPr lvl="0" algn="ctr">
              <a:spcAft>
                <a:spcPts val="0"/>
              </a:spcAft>
            </a:pPr>
            <a:r>
              <a:rPr lang="fr-FR" sz="2000" dirty="0">
                <a:latin typeface="Bahnschrift SemiBold" pitchFamily="34"/>
              </a:rPr>
              <a:t>Mireille FOUILLOUX : Ceinture noire 5e dan</a:t>
            </a:r>
          </a:p>
          <a:p>
            <a:pPr lvl="0" algn="ctr">
              <a:spcAft>
                <a:spcPts val="0"/>
              </a:spcAft>
            </a:pPr>
            <a:endParaRPr lang="fr-FR" sz="2000" dirty="0">
              <a:latin typeface="Bahnschrift SemiBold" pitchFamily="34"/>
            </a:endParaRPr>
          </a:p>
          <a:p>
            <a:pPr lvl="0" algn="ctr">
              <a:spcAft>
                <a:spcPts val="0"/>
              </a:spcAft>
            </a:pPr>
            <a:r>
              <a:rPr lang="fr-FR" sz="2000" dirty="0">
                <a:latin typeface="Bahnschrift SemiBold" pitchFamily="34"/>
              </a:rPr>
              <a:t>Jean-Pierre JACQUART : Ceinture noire 4e dan</a:t>
            </a:r>
          </a:p>
          <a:p>
            <a:pPr lvl="0" algn="ctr">
              <a:spcAft>
                <a:spcPts val="0"/>
              </a:spcAft>
            </a:pPr>
            <a:endParaRPr lang="fr-FR" sz="2000" dirty="0">
              <a:latin typeface="Bahnschrift SemiBold" pitchFamily="34"/>
            </a:endParaRPr>
          </a:p>
          <a:p>
            <a:pPr lvl="0" algn="ctr">
              <a:spcAft>
                <a:spcPts val="0"/>
              </a:spcAft>
            </a:pPr>
            <a:r>
              <a:rPr lang="fr-FR" sz="2000" dirty="0">
                <a:latin typeface="Bahnschrift SemiBold" pitchFamily="34"/>
              </a:rPr>
              <a:t>Camille GOURBEYRE : Ceinture noire 2e dan</a:t>
            </a:r>
          </a:p>
          <a:p>
            <a:pPr lvl="0" algn="ctr">
              <a:spcAft>
                <a:spcPts val="0"/>
              </a:spcAft>
            </a:pPr>
            <a:endParaRPr lang="fr-FR" sz="2000" dirty="0">
              <a:latin typeface="Bahnschrift SemiBold" pitchFamily="34"/>
            </a:endParaRPr>
          </a:p>
          <a:p>
            <a:pPr lvl="0" algn="ctr">
              <a:spcAft>
                <a:spcPts val="0"/>
              </a:spcAft>
            </a:pPr>
            <a:endParaRPr lang="fr-FR" sz="2000" dirty="0">
              <a:latin typeface="Bahnschrift SemiBold" pitchFamily="34"/>
            </a:endParaRPr>
          </a:p>
          <a:p>
            <a:pPr lvl="0" algn="just">
              <a:spcAft>
                <a:spcPts val="0"/>
              </a:spcAft>
            </a:pPr>
            <a:endParaRPr lang="fr-FR" sz="2000" dirty="0">
              <a:latin typeface="Bahnschrift SemiBold" pitchFamily="34"/>
            </a:endParaRPr>
          </a:p>
          <a:p>
            <a:pPr lvl="0" algn="just">
              <a:spcAft>
                <a:spcPts val="0"/>
              </a:spcAft>
            </a:pPr>
            <a:endParaRPr lang="fr-FR" sz="2000" dirty="0">
              <a:latin typeface="Bahnschrift SemiBold" pitchFamily="34"/>
            </a:endParaRPr>
          </a:p>
        </p:txBody>
      </p:sp>
      <p:pic>
        <p:nvPicPr>
          <p:cNvPr id="4" name="Image 3">
            <a:extLst>
              <a:ext uri="{FF2B5EF4-FFF2-40B4-BE49-F238E27FC236}">
                <a16:creationId xmlns:a16="http://schemas.microsoft.com/office/drawing/2014/main" id="{6743742C-A086-4D0A-87DB-FB2981C5DA9A}"/>
              </a:ext>
            </a:extLst>
          </p:cNvPr>
          <p:cNvPicPr>
            <a:picLocks noChangeAspect="1"/>
          </p:cNvPicPr>
          <p:nvPr/>
        </p:nvPicPr>
        <p:blipFill>
          <a:blip r:embed="rId3">
            <a:lum/>
            <a:alphaModFix/>
          </a:blip>
          <a:srcRect/>
          <a:stretch>
            <a:fillRect/>
          </a:stretch>
        </p:blipFill>
        <p:spPr>
          <a:xfrm>
            <a:off x="7776002" y="3374119"/>
            <a:ext cx="539998" cy="342003"/>
          </a:xfrm>
          <a:prstGeom prst="rect">
            <a:avLst/>
          </a:prstGeom>
          <a:noFill/>
          <a:ln cap="flat">
            <a:noFill/>
          </a:ln>
        </p:spPr>
      </p:pic>
      <p:pic>
        <p:nvPicPr>
          <p:cNvPr id="5" name="Image 4">
            <a:extLst>
              <a:ext uri="{FF2B5EF4-FFF2-40B4-BE49-F238E27FC236}">
                <a16:creationId xmlns:a16="http://schemas.microsoft.com/office/drawing/2014/main" id="{1FAD2C3B-58CE-4F54-850D-F2FC4FC844D1}"/>
              </a:ext>
            </a:extLst>
          </p:cNvPr>
          <p:cNvPicPr>
            <a:picLocks noChangeAspect="1"/>
          </p:cNvPicPr>
          <p:nvPr/>
        </p:nvPicPr>
        <p:blipFill>
          <a:blip r:embed="rId4">
            <a:lum/>
            <a:alphaModFix/>
          </a:blip>
          <a:srcRect/>
          <a:stretch>
            <a:fillRect/>
          </a:stretch>
        </p:blipFill>
        <p:spPr>
          <a:xfrm>
            <a:off x="7776002" y="3950118"/>
            <a:ext cx="539998" cy="323999"/>
          </a:xfrm>
          <a:prstGeom prst="rect">
            <a:avLst/>
          </a:prstGeom>
          <a:noFill/>
          <a:ln cap="flat">
            <a:noFill/>
          </a:ln>
        </p:spPr>
      </p:pic>
      <p:pic>
        <p:nvPicPr>
          <p:cNvPr id="6" name="Image 5">
            <a:extLst>
              <a:ext uri="{FF2B5EF4-FFF2-40B4-BE49-F238E27FC236}">
                <a16:creationId xmlns:a16="http://schemas.microsoft.com/office/drawing/2014/main" id="{FD2E43F5-DEDD-44FF-93DE-3B54036D498D}"/>
              </a:ext>
            </a:extLst>
          </p:cNvPr>
          <p:cNvPicPr>
            <a:picLocks noChangeAspect="1"/>
          </p:cNvPicPr>
          <p:nvPr/>
        </p:nvPicPr>
        <p:blipFill>
          <a:blip r:embed="rId4">
            <a:lum/>
            <a:alphaModFix/>
          </a:blip>
          <a:srcRect/>
          <a:stretch>
            <a:fillRect/>
          </a:stretch>
        </p:blipFill>
        <p:spPr>
          <a:xfrm>
            <a:off x="7776002" y="4608007"/>
            <a:ext cx="539998" cy="323999"/>
          </a:xfrm>
          <a:prstGeom prst="rect">
            <a:avLst/>
          </a:prstGeom>
          <a:noFill/>
          <a:ln cap="flat">
            <a:noFill/>
          </a:ln>
        </p:spPr>
      </p:pic>
      <p:pic>
        <p:nvPicPr>
          <p:cNvPr id="7" name="Image 6">
            <a:extLst>
              <a:ext uri="{FF2B5EF4-FFF2-40B4-BE49-F238E27FC236}">
                <a16:creationId xmlns:a16="http://schemas.microsoft.com/office/drawing/2014/main" id="{A56D86EC-2FC1-43F6-B159-E75FB476BAE7}"/>
              </a:ext>
            </a:extLst>
          </p:cNvPr>
          <p:cNvPicPr>
            <a:picLocks noChangeAspect="1"/>
          </p:cNvPicPr>
          <p:nvPr/>
        </p:nvPicPr>
        <p:blipFill>
          <a:blip r:embed="rId4">
            <a:lum/>
            <a:alphaModFix/>
          </a:blip>
          <a:srcRect/>
          <a:stretch>
            <a:fillRect/>
          </a:stretch>
        </p:blipFill>
        <p:spPr>
          <a:xfrm>
            <a:off x="7776002" y="5220006"/>
            <a:ext cx="539998" cy="323999"/>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61E2C67-D5EB-4B89-8F53-7D884BC62FB7}"/>
              </a:ext>
            </a:extLst>
          </p:cNvPr>
          <p:cNvSpPr txBox="1">
            <a:spLocks noGrp="1"/>
          </p:cNvSpPr>
          <p:nvPr>
            <p:ph type="title" idx="4294967295"/>
          </p:nvPr>
        </p:nvSpPr>
        <p:spPr>
          <a:xfrm>
            <a:off x="528241" y="460300"/>
            <a:ext cx="9020340" cy="1377225"/>
          </a:xfrm>
        </p:spPr>
        <p:txBody>
          <a:bodyPr vert="horz" lIns="91440" tIns="45720" rIns="91440" bIns="45720" rtlCol="0" anchor="ctr">
            <a:normAutofit/>
          </a:bodyPr>
          <a:lstStyle/>
          <a:p>
            <a:pPr lvl="0" hangingPunct="1">
              <a:lnSpc>
                <a:spcPct val="90000"/>
              </a:lnSpc>
              <a:spcBef>
                <a:spcPct val="0"/>
              </a:spcBef>
            </a:pPr>
            <a:r>
              <a:rPr lang="en-US" b="1" i="1" dirty="0" err="1">
                <a:solidFill>
                  <a:srgbClr val="0000FF"/>
                </a:solidFill>
                <a:effectLst>
                  <a:outerShdw dist="17962" dir="2700000">
                    <a:srgbClr val="000000"/>
                  </a:outerShdw>
                </a:effectLst>
                <a:latin typeface="Bahnschrift SemiBold" pitchFamily="34"/>
              </a:rPr>
              <a:t>Principaux</a:t>
            </a:r>
            <a:r>
              <a:rPr lang="en-US" b="1" i="1" dirty="0">
                <a:solidFill>
                  <a:srgbClr val="0000FF"/>
                </a:solidFill>
                <a:effectLst>
                  <a:outerShdw dist="17962" dir="2700000">
                    <a:srgbClr val="000000"/>
                  </a:outerShdw>
                </a:effectLst>
                <a:latin typeface="Bahnschrift SemiBold" pitchFamily="34"/>
              </a:rPr>
              <a:t> </a:t>
            </a:r>
            <a:r>
              <a:rPr lang="en-US" b="1" i="1" dirty="0" err="1">
                <a:solidFill>
                  <a:srgbClr val="0000FF"/>
                </a:solidFill>
                <a:effectLst>
                  <a:outerShdw dist="17962" dir="2700000">
                    <a:srgbClr val="000000"/>
                  </a:outerShdw>
                </a:effectLst>
                <a:latin typeface="Bahnschrift SemiBold" pitchFamily="34"/>
              </a:rPr>
              <a:t>résultats</a:t>
            </a:r>
            <a:r>
              <a:rPr lang="en-US" b="1" i="1" dirty="0">
                <a:solidFill>
                  <a:srgbClr val="0000FF"/>
                </a:solidFill>
                <a:effectLst>
                  <a:outerShdw dist="17962" dir="2700000">
                    <a:srgbClr val="000000"/>
                  </a:outerShdw>
                </a:effectLst>
                <a:latin typeface="Bahnschrift SemiBold" pitchFamily="34"/>
              </a:rPr>
              <a:t> 2024- 2025</a:t>
            </a:r>
          </a:p>
        </p:txBody>
      </p:sp>
      <p:sp>
        <p:nvSpPr>
          <p:cNvPr id="17"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8295" y="1910812"/>
            <a:ext cx="3780234" cy="20159"/>
          </a:xfrm>
          <a:custGeom>
            <a:avLst/>
            <a:gdLst>
              <a:gd name="connsiteX0" fmla="*/ 0 w 3780234"/>
              <a:gd name="connsiteY0" fmla="*/ 0 h 20159"/>
              <a:gd name="connsiteX1" fmla="*/ 630039 w 3780234"/>
              <a:gd name="connsiteY1" fmla="*/ 0 h 20159"/>
              <a:gd name="connsiteX2" fmla="*/ 1184473 w 3780234"/>
              <a:gd name="connsiteY2" fmla="*/ 0 h 20159"/>
              <a:gd name="connsiteX3" fmla="*/ 1814512 w 3780234"/>
              <a:gd name="connsiteY3" fmla="*/ 0 h 20159"/>
              <a:gd name="connsiteX4" fmla="*/ 2331144 w 3780234"/>
              <a:gd name="connsiteY4" fmla="*/ 0 h 20159"/>
              <a:gd name="connsiteX5" fmla="*/ 2923381 w 3780234"/>
              <a:gd name="connsiteY5" fmla="*/ 0 h 20159"/>
              <a:gd name="connsiteX6" fmla="*/ 3780234 w 3780234"/>
              <a:gd name="connsiteY6" fmla="*/ 0 h 20159"/>
              <a:gd name="connsiteX7" fmla="*/ 3780234 w 3780234"/>
              <a:gd name="connsiteY7" fmla="*/ 20159 h 20159"/>
              <a:gd name="connsiteX8" fmla="*/ 3150195 w 3780234"/>
              <a:gd name="connsiteY8" fmla="*/ 20159 h 20159"/>
              <a:gd name="connsiteX9" fmla="*/ 2482354 w 3780234"/>
              <a:gd name="connsiteY9" fmla="*/ 20159 h 20159"/>
              <a:gd name="connsiteX10" fmla="*/ 1927919 w 3780234"/>
              <a:gd name="connsiteY10" fmla="*/ 20159 h 20159"/>
              <a:gd name="connsiteX11" fmla="*/ 1222276 w 3780234"/>
              <a:gd name="connsiteY11" fmla="*/ 20159 h 20159"/>
              <a:gd name="connsiteX12" fmla="*/ 667841 w 3780234"/>
              <a:gd name="connsiteY12" fmla="*/ 20159 h 20159"/>
              <a:gd name="connsiteX13" fmla="*/ 0 w 3780234"/>
              <a:gd name="connsiteY13" fmla="*/ 20159 h 20159"/>
              <a:gd name="connsiteX14" fmla="*/ 0 w 3780234"/>
              <a:gd name="connsiteY14" fmla="*/ 0 h 2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0234" h="20159" fill="none" extrusionOk="0">
                <a:moveTo>
                  <a:pt x="0" y="0"/>
                </a:moveTo>
                <a:cubicBezTo>
                  <a:pt x="250971" y="14061"/>
                  <a:pt x="483399" y="10600"/>
                  <a:pt x="630039" y="0"/>
                </a:cubicBezTo>
                <a:cubicBezTo>
                  <a:pt x="776679" y="-10600"/>
                  <a:pt x="957707" y="-2924"/>
                  <a:pt x="1184473" y="0"/>
                </a:cubicBezTo>
                <a:cubicBezTo>
                  <a:pt x="1411239" y="2924"/>
                  <a:pt x="1660448" y="-11767"/>
                  <a:pt x="1814512" y="0"/>
                </a:cubicBezTo>
                <a:cubicBezTo>
                  <a:pt x="1968576" y="11767"/>
                  <a:pt x="2175819" y="-9517"/>
                  <a:pt x="2331144" y="0"/>
                </a:cubicBezTo>
                <a:cubicBezTo>
                  <a:pt x="2486469" y="9517"/>
                  <a:pt x="2749685" y="-16783"/>
                  <a:pt x="2923381" y="0"/>
                </a:cubicBezTo>
                <a:cubicBezTo>
                  <a:pt x="3097077" y="16783"/>
                  <a:pt x="3457190" y="6396"/>
                  <a:pt x="3780234" y="0"/>
                </a:cubicBezTo>
                <a:cubicBezTo>
                  <a:pt x="3780229" y="4362"/>
                  <a:pt x="3779677" y="12169"/>
                  <a:pt x="3780234" y="20159"/>
                </a:cubicBezTo>
                <a:cubicBezTo>
                  <a:pt x="3490980" y="48165"/>
                  <a:pt x="3358225" y="28822"/>
                  <a:pt x="3150195" y="20159"/>
                </a:cubicBezTo>
                <a:cubicBezTo>
                  <a:pt x="2942165" y="11496"/>
                  <a:pt x="2760989" y="24188"/>
                  <a:pt x="2482354" y="20159"/>
                </a:cubicBezTo>
                <a:cubicBezTo>
                  <a:pt x="2203719" y="16130"/>
                  <a:pt x="2188280" y="3342"/>
                  <a:pt x="1927919" y="20159"/>
                </a:cubicBezTo>
                <a:cubicBezTo>
                  <a:pt x="1667558" y="36976"/>
                  <a:pt x="1540610" y="41860"/>
                  <a:pt x="1222276" y="20159"/>
                </a:cubicBezTo>
                <a:cubicBezTo>
                  <a:pt x="903942" y="-1542"/>
                  <a:pt x="855755" y="5934"/>
                  <a:pt x="667841" y="20159"/>
                </a:cubicBezTo>
                <a:cubicBezTo>
                  <a:pt x="479927" y="34384"/>
                  <a:pt x="240866" y="-11304"/>
                  <a:pt x="0" y="20159"/>
                </a:cubicBezTo>
                <a:cubicBezTo>
                  <a:pt x="80" y="10419"/>
                  <a:pt x="982" y="7134"/>
                  <a:pt x="0" y="0"/>
                </a:cubicBezTo>
                <a:close/>
              </a:path>
              <a:path w="3780234" h="20159" stroke="0" extrusionOk="0">
                <a:moveTo>
                  <a:pt x="0" y="0"/>
                </a:moveTo>
                <a:cubicBezTo>
                  <a:pt x="222645" y="-15921"/>
                  <a:pt x="440802" y="-10591"/>
                  <a:pt x="554434" y="0"/>
                </a:cubicBezTo>
                <a:cubicBezTo>
                  <a:pt x="668066" y="10591"/>
                  <a:pt x="938476" y="5600"/>
                  <a:pt x="1071066" y="0"/>
                </a:cubicBezTo>
                <a:cubicBezTo>
                  <a:pt x="1203656" y="-5600"/>
                  <a:pt x="1456048" y="25455"/>
                  <a:pt x="1625501" y="0"/>
                </a:cubicBezTo>
                <a:cubicBezTo>
                  <a:pt x="1794955" y="-25455"/>
                  <a:pt x="2002379" y="28482"/>
                  <a:pt x="2255540" y="0"/>
                </a:cubicBezTo>
                <a:cubicBezTo>
                  <a:pt x="2508701" y="-28482"/>
                  <a:pt x="2595655" y="28196"/>
                  <a:pt x="2923381" y="0"/>
                </a:cubicBezTo>
                <a:cubicBezTo>
                  <a:pt x="3251107" y="-28196"/>
                  <a:pt x="3464565" y="-2171"/>
                  <a:pt x="3780234" y="0"/>
                </a:cubicBezTo>
                <a:cubicBezTo>
                  <a:pt x="3780098" y="5513"/>
                  <a:pt x="3780847" y="10700"/>
                  <a:pt x="3780234" y="20159"/>
                </a:cubicBezTo>
                <a:cubicBezTo>
                  <a:pt x="3614291" y="1644"/>
                  <a:pt x="3275524" y="-9604"/>
                  <a:pt x="3074590" y="20159"/>
                </a:cubicBezTo>
                <a:cubicBezTo>
                  <a:pt x="2873656" y="49922"/>
                  <a:pt x="2742446" y="18205"/>
                  <a:pt x="2557958" y="20159"/>
                </a:cubicBezTo>
                <a:cubicBezTo>
                  <a:pt x="2373470" y="22113"/>
                  <a:pt x="2106850" y="5368"/>
                  <a:pt x="1852315" y="20159"/>
                </a:cubicBezTo>
                <a:cubicBezTo>
                  <a:pt x="1597780" y="34950"/>
                  <a:pt x="1302484" y="28136"/>
                  <a:pt x="1146671" y="20159"/>
                </a:cubicBezTo>
                <a:cubicBezTo>
                  <a:pt x="990858" y="12182"/>
                  <a:pt x="738019" y="7801"/>
                  <a:pt x="630039" y="20159"/>
                </a:cubicBezTo>
                <a:cubicBezTo>
                  <a:pt x="522059" y="32517"/>
                  <a:pt x="293689" y="23491"/>
                  <a:pt x="0" y="20159"/>
                </a:cubicBezTo>
                <a:cubicBezTo>
                  <a:pt x="320" y="10793"/>
                  <a:pt x="-231" y="459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au 9">
            <a:extLst>
              <a:ext uri="{FF2B5EF4-FFF2-40B4-BE49-F238E27FC236}">
                <a16:creationId xmlns:a16="http://schemas.microsoft.com/office/drawing/2014/main" id="{9FA279B8-60EB-40F4-BCC0-D179BEF87EEC}"/>
              </a:ext>
            </a:extLst>
          </p:cNvPr>
          <p:cNvGraphicFramePr>
            <a:graphicFrameLocks noGrp="1"/>
          </p:cNvGraphicFramePr>
          <p:nvPr>
            <p:extLst>
              <p:ext uri="{D42A27DB-BD31-4B8C-83A1-F6EECF244321}">
                <p14:modId xmlns:p14="http://schemas.microsoft.com/office/powerpoint/2010/main" val="4004945863"/>
              </p:ext>
            </p:extLst>
          </p:nvPr>
        </p:nvGraphicFramePr>
        <p:xfrm>
          <a:off x="264616" y="3007220"/>
          <a:ext cx="9601280" cy="3421023"/>
        </p:xfrm>
        <a:graphic>
          <a:graphicData uri="http://schemas.openxmlformats.org/drawingml/2006/table">
            <a:tbl>
              <a:tblPr firstRow="1" firstCol="1" bandRow="1">
                <a:tableStyleId>{5C22544A-7EE6-4342-B048-85BDC9FD1C3A}</a:tableStyleId>
              </a:tblPr>
              <a:tblGrid>
                <a:gridCol w="2941139">
                  <a:extLst>
                    <a:ext uri="{9D8B030D-6E8A-4147-A177-3AD203B41FA5}">
                      <a16:colId xmlns:a16="http://schemas.microsoft.com/office/drawing/2014/main" val="3991253278"/>
                    </a:ext>
                  </a:extLst>
                </a:gridCol>
                <a:gridCol w="2113715">
                  <a:extLst>
                    <a:ext uri="{9D8B030D-6E8A-4147-A177-3AD203B41FA5}">
                      <a16:colId xmlns:a16="http://schemas.microsoft.com/office/drawing/2014/main" val="827904227"/>
                    </a:ext>
                  </a:extLst>
                </a:gridCol>
                <a:gridCol w="1330297">
                  <a:extLst>
                    <a:ext uri="{9D8B030D-6E8A-4147-A177-3AD203B41FA5}">
                      <a16:colId xmlns:a16="http://schemas.microsoft.com/office/drawing/2014/main" val="4233691335"/>
                    </a:ext>
                  </a:extLst>
                </a:gridCol>
                <a:gridCol w="969989">
                  <a:extLst>
                    <a:ext uri="{9D8B030D-6E8A-4147-A177-3AD203B41FA5}">
                      <a16:colId xmlns:a16="http://schemas.microsoft.com/office/drawing/2014/main" val="2504751737"/>
                    </a:ext>
                  </a:extLst>
                </a:gridCol>
                <a:gridCol w="1122764">
                  <a:extLst>
                    <a:ext uri="{9D8B030D-6E8A-4147-A177-3AD203B41FA5}">
                      <a16:colId xmlns:a16="http://schemas.microsoft.com/office/drawing/2014/main" val="966210599"/>
                    </a:ext>
                  </a:extLst>
                </a:gridCol>
                <a:gridCol w="1123376">
                  <a:extLst>
                    <a:ext uri="{9D8B030D-6E8A-4147-A177-3AD203B41FA5}">
                      <a16:colId xmlns:a16="http://schemas.microsoft.com/office/drawing/2014/main" val="890665090"/>
                    </a:ext>
                  </a:extLst>
                </a:gridCol>
              </a:tblGrid>
              <a:tr h="572961">
                <a:tc>
                  <a:txBody>
                    <a:bodyPr/>
                    <a:lstStyle/>
                    <a:p>
                      <a:pPr marL="36830">
                        <a:lnSpc>
                          <a:spcPct val="107000"/>
                        </a:lnSpc>
                        <a:spcAft>
                          <a:spcPts val="800"/>
                        </a:spcAft>
                      </a:pPr>
                      <a:r>
                        <a:rPr lang="fr-FR" sz="1600">
                          <a:effectLst/>
                        </a:rPr>
                        <a:t>Compétition / Niveau</a:t>
                      </a:r>
                      <a:endParaRPr lang="fr-FR"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a:txBody>
                    <a:bodyPr/>
                    <a:lstStyle/>
                    <a:p>
                      <a:pPr>
                        <a:lnSpc>
                          <a:spcPct val="107000"/>
                        </a:lnSpc>
                        <a:spcAft>
                          <a:spcPts val="800"/>
                        </a:spcAft>
                      </a:pPr>
                      <a:r>
                        <a:rPr lang="fr-FR" sz="1600">
                          <a:effectLst/>
                        </a:rPr>
                        <a:t>Catégorie d'age</a:t>
                      </a:r>
                      <a:endParaRPr lang="fr-FR"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a:txBody>
                    <a:bodyPr/>
                    <a:lstStyle/>
                    <a:p>
                      <a:pPr algn="ctr">
                        <a:lnSpc>
                          <a:spcPct val="107000"/>
                        </a:lnSpc>
                        <a:spcAft>
                          <a:spcPts val="800"/>
                        </a:spcAft>
                      </a:pPr>
                      <a:r>
                        <a:rPr lang="fr-FR" sz="1600" dirty="0">
                          <a:effectLst/>
                        </a:rPr>
                        <a:t>Nb de participants</a:t>
                      </a:r>
                      <a:endPar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a:txBody>
                    <a:bodyPr/>
                    <a:lstStyle/>
                    <a:p>
                      <a:pPr algn="ctr">
                        <a:lnSpc>
                          <a:spcPct val="107000"/>
                        </a:lnSpc>
                        <a:spcAft>
                          <a:spcPts val="800"/>
                        </a:spcAft>
                      </a:pPr>
                      <a:r>
                        <a:rPr lang="fr-FR" sz="1600">
                          <a:effectLst/>
                        </a:rPr>
                        <a:t>1ére place</a:t>
                      </a:r>
                      <a:endParaRPr lang="fr-FR"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a:txBody>
                    <a:bodyPr/>
                    <a:lstStyle/>
                    <a:p>
                      <a:pPr algn="ctr">
                        <a:lnSpc>
                          <a:spcPct val="107000"/>
                        </a:lnSpc>
                        <a:spcAft>
                          <a:spcPts val="800"/>
                        </a:spcAft>
                      </a:pPr>
                      <a:r>
                        <a:rPr lang="fr-FR" sz="1600">
                          <a:effectLst/>
                        </a:rPr>
                        <a:t>2ème place</a:t>
                      </a:r>
                      <a:endParaRPr lang="fr-FR"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a:txBody>
                    <a:bodyPr/>
                    <a:lstStyle/>
                    <a:p>
                      <a:pPr algn="ctr">
                        <a:lnSpc>
                          <a:spcPct val="107000"/>
                        </a:lnSpc>
                        <a:spcAft>
                          <a:spcPts val="800"/>
                        </a:spcAft>
                      </a:pPr>
                      <a:r>
                        <a:rPr lang="fr-FR" sz="1600">
                          <a:effectLst/>
                        </a:rPr>
                        <a:t>3ème place</a:t>
                      </a:r>
                      <a:endParaRPr lang="fr-FR"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extLst>
                  <a:ext uri="{0D108BD9-81ED-4DB2-BD59-A6C34878D82A}">
                    <a16:rowId xmlns:a16="http://schemas.microsoft.com/office/drawing/2014/main" val="2021019431"/>
                  </a:ext>
                </a:extLst>
              </a:tr>
              <a:tr h="572961">
                <a:tc>
                  <a:txBody>
                    <a:bodyPr/>
                    <a:lstStyle/>
                    <a:p>
                      <a:pPr>
                        <a:lnSpc>
                          <a:spcPct val="107000"/>
                        </a:lnSpc>
                        <a:spcAft>
                          <a:spcPts val="800"/>
                        </a:spcAft>
                      </a:pPr>
                      <a:r>
                        <a:rPr lang="fr-FR" sz="1600" dirty="0" err="1">
                          <a:effectLst/>
                        </a:rPr>
                        <a:t>Chpnat</a:t>
                      </a:r>
                      <a:r>
                        <a:rPr lang="fr-FR" sz="1600" dirty="0">
                          <a:effectLst/>
                        </a:rPr>
                        <a:t> de France</a:t>
                      </a:r>
                      <a:endPar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a:txBody>
                    <a:bodyPr/>
                    <a:lstStyle/>
                    <a:p>
                      <a:pPr>
                        <a:lnSpc>
                          <a:spcPct val="107000"/>
                        </a:lnSpc>
                        <a:spcAft>
                          <a:spcPts val="800"/>
                        </a:spcAft>
                      </a:pPr>
                      <a:r>
                        <a:rPr lang="fr-FR" sz="1600" dirty="0">
                          <a:effectLst/>
                        </a:rPr>
                        <a:t>Minimes / Cadets / Juniors</a:t>
                      </a:r>
                      <a:endPar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a:txBody>
                    <a:bodyPr/>
                    <a:lstStyle/>
                    <a:p>
                      <a:pPr algn="ctr">
                        <a:lnSpc>
                          <a:spcPct val="107000"/>
                        </a:lnSpc>
                        <a:spcAft>
                          <a:spcPts val="800"/>
                        </a:spcAft>
                      </a:pPr>
                      <a:r>
                        <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rPr>
                        <a:t>7</a:t>
                      </a:r>
                    </a:p>
                  </a:txBody>
                  <a:tcPr marL="65922" marR="65922" marT="0" marB="0" anchor="ctr"/>
                </a:tc>
                <a:tc gridSpan="3">
                  <a:txBody>
                    <a:bodyPr/>
                    <a:lstStyle/>
                    <a:p>
                      <a:pPr algn="ctr">
                        <a:lnSpc>
                          <a:spcPct val="107000"/>
                        </a:lnSpc>
                        <a:spcAft>
                          <a:spcPts val="800"/>
                        </a:spcAft>
                      </a:pPr>
                      <a:r>
                        <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rPr>
                        <a:t>NC mais de belles participations</a:t>
                      </a:r>
                    </a:p>
                  </a:txBody>
                  <a:tcPr marL="65922" marR="65922" marT="0" marB="0" anchor="b"/>
                </a:tc>
                <a:tc hMerge="1">
                  <a:txBody>
                    <a:bodyPr/>
                    <a:lstStyle/>
                    <a:p>
                      <a:endParaRPr lang="fr-FR" dirty="0"/>
                    </a:p>
                  </a:txBody>
                  <a:tcPr/>
                </a:tc>
                <a:tc hMerge="1">
                  <a:txBody>
                    <a:bodyPr/>
                    <a:lstStyle/>
                    <a:p>
                      <a:endParaRPr lang="fr-FR"/>
                    </a:p>
                  </a:txBody>
                  <a:tcPr/>
                </a:tc>
                <a:extLst>
                  <a:ext uri="{0D108BD9-81ED-4DB2-BD59-A6C34878D82A}">
                    <a16:rowId xmlns:a16="http://schemas.microsoft.com/office/drawing/2014/main" val="151625314"/>
                  </a:ext>
                </a:extLst>
              </a:tr>
              <a:tr h="106037">
                <a:tc gridSpan="6">
                  <a:txBody>
                    <a:bodyPr/>
                    <a:lstStyle/>
                    <a:p>
                      <a:pPr>
                        <a:lnSpc>
                          <a:spcPct val="107000"/>
                        </a:lnSpc>
                        <a:spcAft>
                          <a:spcPts val="800"/>
                        </a:spcAft>
                      </a:pPr>
                      <a:endPar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hMerge="1">
                  <a:txBody>
                    <a:bodyPr/>
                    <a:lstStyle/>
                    <a:p>
                      <a:pPr>
                        <a:lnSpc>
                          <a:spcPct val="107000"/>
                        </a:lnSpc>
                        <a:spcAft>
                          <a:spcPts val="800"/>
                        </a:spcAft>
                      </a:pPr>
                      <a:endParaRPr lang="fr-FR"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hMerge="1">
                  <a:txBody>
                    <a:bodyPr/>
                    <a:lstStyle/>
                    <a:p>
                      <a:pPr algn="ctr">
                        <a:lnSpc>
                          <a:spcPct val="107000"/>
                        </a:lnSpc>
                        <a:spcAft>
                          <a:spcPts val="800"/>
                        </a:spcAft>
                      </a:pPr>
                      <a:endParaRPr lang="fr-FR"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ctr"/>
                </a:tc>
                <a:tc hMerge="1">
                  <a:txBody>
                    <a:bodyPr/>
                    <a:lstStyle/>
                    <a:p>
                      <a:pPr algn="ctr">
                        <a:lnSpc>
                          <a:spcPct val="107000"/>
                        </a:lnSpc>
                        <a:spcAft>
                          <a:spcPts val="800"/>
                        </a:spcAft>
                      </a:pPr>
                      <a:endPar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50286068"/>
                  </a:ext>
                </a:extLst>
              </a:tr>
              <a:tr h="572961">
                <a:tc>
                  <a:txBody>
                    <a:bodyPr/>
                    <a:lstStyle/>
                    <a:p>
                      <a:pPr>
                        <a:lnSpc>
                          <a:spcPct val="107000"/>
                        </a:lnSpc>
                        <a:spcAft>
                          <a:spcPts val="800"/>
                        </a:spcAft>
                      </a:pPr>
                      <a:r>
                        <a:rPr lang="fr-FR" sz="1600">
                          <a:effectLst/>
                        </a:rPr>
                        <a:t>Chpnat régional BFC</a:t>
                      </a:r>
                      <a:endParaRPr lang="fr-FR"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a:txBody>
                    <a:bodyPr/>
                    <a:lstStyle/>
                    <a:p>
                      <a:pPr>
                        <a:lnSpc>
                          <a:spcPct val="107000"/>
                        </a:lnSpc>
                        <a:spcAft>
                          <a:spcPts val="800"/>
                        </a:spcAft>
                      </a:pPr>
                      <a:r>
                        <a:rPr lang="fr-FR" sz="1600">
                          <a:effectLst/>
                        </a:rPr>
                        <a:t>Benjamins / minimes / Cadet</a:t>
                      </a:r>
                      <a:endParaRPr lang="fr-FR"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a:txBody>
                    <a:bodyPr/>
                    <a:lstStyle/>
                    <a:p>
                      <a:pPr algn="ctr">
                        <a:lnSpc>
                          <a:spcPct val="107000"/>
                        </a:lnSpc>
                        <a:spcAft>
                          <a:spcPts val="800"/>
                        </a:spcAft>
                      </a:pPr>
                      <a:r>
                        <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rPr>
                        <a:t>15</a:t>
                      </a:r>
                    </a:p>
                  </a:txBody>
                  <a:tcPr marL="65922" marR="65922" marT="0" marB="0" anchor="ctr"/>
                </a:tc>
                <a:tc>
                  <a:txBody>
                    <a:bodyPr/>
                    <a:lstStyle/>
                    <a:p>
                      <a:pPr algn="ctr">
                        <a:lnSpc>
                          <a:spcPct val="107000"/>
                        </a:lnSpc>
                        <a:spcAft>
                          <a:spcPts val="800"/>
                        </a:spcAft>
                      </a:pPr>
                      <a:r>
                        <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rPr>
                        <a:t>3</a:t>
                      </a:r>
                    </a:p>
                  </a:txBody>
                  <a:tcPr marL="65922" marR="65922" marT="0" marB="0" anchor="ctr"/>
                </a:tc>
                <a:tc>
                  <a:txBody>
                    <a:bodyPr/>
                    <a:lstStyle/>
                    <a:p>
                      <a:pPr algn="ctr">
                        <a:lnSpc>
                          <a:spcPct val="107000"/>
                        </a:lnSpc>
                        <a:spcAft>
                          <a:spcPts val="800"/>
                        </a:spcAft>
                      </a:pPr>
                      <a:r>
                        <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rPr>
                        <a:t>3</a:t>
                      </a:r>
                    </a:p>
                  </a:txBody>
                  <a:tcPr marL="65922" marR="65922" marT="0" marB="0" anchor="ctr"/>
                </a:tc>
                <a:tc>
                  <a:txBody>
                    <a:bodyPr/>
                    <a:lstStyle/>
                    <a:p>
                      <a:pPr algn="ctr">
                        <a:lnSpc>
                          <a:spcPct val="107000"/>
                        </a:lnSpc>
                        <a:spcAft>
                          <a:spcPts val="800"/>
                        </a:spcAft>
                      </a:pPr>
                      <a:r>
                        <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rPr>
                        <a:t>1</a:t>
                      </a:r>
                    </a:p>
                  </a:txBody>
                  <a:tcPr marL="65922" marR="65922" marT="0" marB="0" anchor="ctr"/>
                </a:tc>
                <a:extLst>
                  <a:ext uri="{0D108BD9-81ED-4DB2-BD59-A6C34878D82A}">
                    <a16:rowId xmlns:a16="http://schemas.microsoft.com/office/drawing/2014/main" val="959806757"/>
                  </a:ext>
                </a:extLst>
              </a:tr>
              <a:tr h="572961">
                <a:tc>
                  <a:txBody>
                    <a:bodyPr/>
                    <a:lstStyle/>
                    <a:p>
                      <a:pPr>
                        <a:lnSpc>
                          <a:spcPct val="107000"/>
                        </a:lnSpc>
                        <a:spcAft>
                          <a:spcPts val="800"/>
                        </a:spcAft>
                      </a:pPr>
                      <a:r>
                        <a:rPr lang="fr-FR" sz="1600">
                          <a:effectLst/>
                        </a:rPr>
                        <a:t>Chpnat départemental</a:t>
                      </a:r>
                      <a:endParaRPr lang="fr-FR"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a:txBody>
                    <a:bodyPr/>
                    <a:lstStyle/>
                    <a:p>
                      <a:pPr>
                        <a:lnSpc>
                          <a:spcPct val="107000"/>
                        </a:lnSpc>
                        <a:spcAft>
                          <a:spcPts val="800"/>
                        </a:spcAft>
                      </a:pPr>
                      <a:r>
                        <a:rPr lang="fr-FR" sz="1600">
                          <a:effectLst/>
                        </a:rPr>
                        <a:t>Benjamins / minimes / Cadet</a:t>
                      </a:r>
                      <a:endParaRPr lang="fr-FR"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a:txBody>
                    <a:bodyPr/>
                    <a:lstStyle/>
                    <a:p>
                      <a:pPr algn="ctr">
                        <a:lnSpc>
                          <a:spcPct val="107000"/>
                        </a:lnSpc>
                        <a:spcAft>
                          <a:spcPts val="800"/>
                        </a:spcAft>
                      </a:pPr>
                      <a:r>
                        <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rPr>
                        <a:t>9</a:t>
                      </a:r>
                    </a:p>
                  </a:txBody>
                  <a:tcPr marL="65922" marR="65922" marT="0" marB="0" anchor="ctr"/>
                </a:tc>
                <a:tc>
                  <a:txBody>
                    <a:bodyPr/>
                    <a:lstStyle/>
                    <a:p>
                      <a:pPr algn="ctr">
                        <a:lnSpc>
                          <a:spcPct val="107000"/>
                        </a:lnSpc>
                        <a:spcAft>
                          <a:spcPts val="800"/>
                        </a:spcAft>
                      </a:pPr>
                      <a:r>
                        <a:rPr lang="fr-FR" sz="1600" dirty="0">
                          <a:effectLst/>
                        </a:rPr>
                        <a:t>2</a:t>
                      </a:r>
                      <a:endPar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ctr"/>
                </a:tc>
                <a:tc>
                  <a:txBody>
                    <a:bodyPr/>
                    <a:lstStyle/>
                    <a:p>
                      <a:pPr algn="ctr">
                        <a:lnSpc>
                          <a:spcPct val="107000"/>
                        </a:lnSpc>
                        <a:spcAft>
                          <a:spcPts val="800"/>
                        </a:spcAft>
                      </a:pPr>
                      <a:r>
                        <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rPr>
                        <a:t>2</a:t>
                      </a:r>
                    </a:p>
                  </a:txBody>
                  <a:tcPr marL="65922" marR="65922" marT="0" marB="0" anchor="ctr"/>
                </a:tc>
                <a:tc>
                  <a:txBody>
                    <a:bodyPr/>
                    <a:lstStyle/>
                    <a:p>
                      <a:pPr algn="ctr">
                        <a:lnSpc>
                          <a:spcPct val="107000"/>
                        </a:lnSpc>
                        <a:spcAft>
                          <a:spcPts val="800"/>
                        </a:spcAft>
                      </a:pPr>
                      <a:r>
                        <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rPr>
                        <a:t>1</a:t>
                      </a:r>
                    </a:p>
                  </a:txBody>
                  <a:tcPr marL="65922" marR="65922" marT="0" marB="0" anchor="ctr"/>
                </a:tc>
                <a:extLst>
                  <a:ext uri="{0D108BD9-81ED-4DB2-BD59-A6C34878D82A}">
                    <a16:rowId xmlns:a16="http://schemas.microsoft.com/office/drawing/2014/main" val="838284982"/>
                  </a:ext>
                </a:extLst>
              </a:tr>
              <a:tr h="572961">
                <a:tc>
                  <a:txBody>
                    <a:bodyPr/>
                    <a:lstStyle/>
                    <a:p>
                      <a:pPr>
                        <a:lnSpc>
                          <a:spcPct val="107000"/>
                        </a:lnSpc>
                        <a:spcAft>
                          <a:spcPts val="800"/>
                        </a:spcAft>
                      </a:pPr>
                      <a:r>
                        <a:rPr lang="fr-FR" sz="1600">
                          <a:effectLst/>
                        </a:rPr>
                        <a:t>Tournois Open de de Mâcon / National</a:t>
                      </a:r>
                      <a:endParaRPr lang="fr-FR"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a:txBody>
                    <a:bodyPr/>
                    <a:lstStyle/>
                    <a:p>
                      <a:pPr>
                        <a:lnSpc>
                          <a:spcPct val="107000"/>
                        </a:lnSpc>
                        <a:spcAft>
                          <a:spcPts val="800"/>
                        </a:spcAft>
                      </a:pPr>
                      <a:r>
                        <a:rPr lang="fr-FR" sz="1600" dirty="0">
                          <a:effectLst/>
                        </a:rPr>
                        <a:t>benjamins / minimes</a:t>
                      </a:r>
                      <a:endPar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a:txBody>
                    <a:bodyPr/>
                    <a:lstStyle/>
                    <a:p>
                      <a:pPr algn="ctr">
                        <a:lnSpc>
                          <a:spcPct val="107000"/>
                        </a:lnSpc>
                        <a:spcAft>
                          <a:spcPts val="800"/>
                        </a:spcAft>
                      </a:pPr>
                      <a:r>
                        <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rPr>
                        <a:t>7</a:t>
                      </a:r>
                    </a:p>
                  </a:txBody>
                  <a:tcPr marL="65922" marR="65922" marT="0" marB="0" anchor="ctr"/>
                </a:tc>
                <a:tc>
                  <a:txBody>
                    <a:bodyPr/>
                    <a:lstStyle/>
                    <a:p>
                      <a:pPr algn="ctr">
                        <a:lnSpc>
                          <a:spcPct val="107000"/>
                        </a:lnSpc>
                        <a:spcAft>
                          <a:spcPts val="800"/>
                        </a:spcAft>
                      </a:pPr>
                      <a:r>
                        <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rPr>
                        <a:t>1</a:t>
                      </a:r>
                    </a:p>
                  </a:txBody>
                  <a:tcPr marL="65922" marR="65922" marT="0" marB="0" anchor="ctr"/>
                </a:tc>
                <a:tc>
                  <a:txBody>
                    <a:bodyPr/>
                    <a:lstStyle/>
                    <a:p>
                      <a:pPr algn="ctr">
                        <a:lnSpc>
                          <a:spcPct val="107000"/>
                        </a:lnSpc>
                        <a:spcAft>
                          <a:spcPts val="800"/>
                        </a:spcAft>
                      </a:pPr>
                      <a:r>
                        <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rPr>
                        <a:t>0</a:t>
                      </a:r>
                    </a:p>
                  </a:txBody>
                  <a:tcPr marL="65922" marR="65922" marT="0" marB="0" anchor="ctr"/>
                </a:tc>
                <a:tc>
                  <a:txBody>
                    <a:bodyPr/>
                    <a:lstStyle/>
                    <a:p>
                      <a:pPr algn="ctr">
                        <a:lnSpc>
                          <a:spcPct val="107000"/>
                        </a:lnSpc>
                        <a:spcAft>
                          <a:spcPts val="800"/>
                        </a:spcAft>
                      </a:pPr>
                      <a:r>
                        <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rPr>
                        <a:t>2</a:t>
                      </a:r>
                    </a:p>
                  </a:txBody>
                  <a:tcPr marL="65922" marR="65922" marT="0" marB="0" anchor="ctr"/>
                </a:tc>
                <a:extLst>
                  <a:ext uri="{0D108BD9-81ED-4DB2-BD59-A6C34878D82A}">
                    <a16:rowId xmlns:a16="http://schemas.microsoft.com/office/drawing/2014/main" val="1528487935"/>
                  </a:ext>
                </a:extLst>
              </a:tr>
              <a:tr h="306917">
                <a:tc>
                  <a:txBody>
                    <a:bodyPr/>
                    <a:lstStyle/>
                    <a:p>
                      <a:pPr>
                        <a:lnSpc>
                          <a:spcPct val="107000"/>
                        </a:lnSpc>
                        <a:spcAft>
                          <a:spcPts val="800"/>
                        </a:spcAft>
                      </a:pPr>
                      <a:r>
                        <a:rPr lang="fr-FR" sz="1600">
                          <a:effectLst/>
                        </a:rPr>
                        <a:t>Petits Tigres / départemental</a:t>
                      </a:r>
                      <a:endParaRPr lang="fr-FR"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a:txBody>
                    <a:bodyPr/>
                    <a:lstStyle/>
                    <a:p>
                      <a:pPr>
                        <a:lnSpc>
                          <a:spcPct val="107000"/>
                        </a:lnSpc>
                        <a:spcAft>
                          <a:spcPts val="800"/>
                        </a:spcAft>
                      </a:pPr>
                      <a:r>
                        <a:rPr lang="fr-FR" sz="1600" dirty="0">
                          <a:effectLst/>
                        </a:rPr>
                        <a:t>Poussins</a:t>
                      </a:r>
                      <a:endPar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b"/>
                </a:tc>
                <a:tc>
                  <a:txBody>
                    <a:bodyPr/>
                    <a:lstStyle/>
                    <a:p>
                      <a:pPr algn="ctr">
                        <a:lnSpc>
                          <a:spcPct val="107000"/>
                        </a:lnSpc>
                        <a:spcAft>
                          <a:spcPts val="800"/>
                        </a:spcAft>
                      </a:pPr>
                      <a:r>
                        <a:rPr lang="fr-FR" sz="1600" dirty="0">
                          <a:effectLst/>
                        </a:rPr>
                        <a:t>18</a:t>
                      </a:r>
                      <a:endPar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ctr"/>
                </a:tc>
                <a:tc>
                  <a:txBody>
                    <a:bodyPr/>
                    <a:lstStyle/>
                    <a:p>
                      <a:pPr algn="ctr">
                        <a:lnSpc>
                          <a:spcPct val="107000"/>
                        </a:lnSpc>
                        <a:spcAft>
                          <a:spcPts val="800"/>
                        </a:spcAft>
                      </a:pPr>
                      <a:r>
                        <a:rPr lang="fr-FR" sz="1600" dirty="0">
                          <a:effectLst/>
                        </a:rPr>
                        <a:t>2</a:t>
                      </a:r>
                      <a:endPar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ctr"/>
                </a:tc>
                <a:tc>
                  <a:txBody>
                    <a:bodyPr/>
                    <a:lstStyle/>
                    <a:p>
                      <a:pPr algn="ctr">
                        <a:lnSpc>
                          <a:spcPct val="107000"/>
                        </a:lnSpc>
                        <a:spcAft>
                          <a:spcPts val="800"/>
                        </a:spcAft>
                      </a:pPr>
                      <a:r>
                        <a:rPr lang="fr-FR" sz="1600" dirty="0">
                          <a:effectLst/>
                        </a:rPr>
                        <a:t>7</a:t>
                      </a:r>
                      <a:endPar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ctr"/>
                </a:tc>
                <a:tc>
                  <a:txBody>
                    <a:bodyPr/>
                    <a:lstStyle/>
                    <a:p>
                      <a:pPr algn="ctr">
                        <a:lnSpc>
                          <a:spcPct val="107000"/>
                        </a:lnSpc>
                        <a:spcAft>
                          <a:spcPts val="800"/>
                        </a:spcAft>
                      </a:pPr>
                      <a:r>
                        <a:rPr lang="fr-FR" sz="1600" dirty="0">
                          <a:effectLst/>
                        </a:rPr>
                        <a:t>9</a:t>
                      </a:r>
                      <a:endParaRPr lang="fr-FR"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5922" marR="65922" marT="0" marB="0" anchor="ctr"/>
                </a:tc>
                <a:extLst>
                  <a:ext uri="{0D108BD9-81ED-4DB2-BD59-A6C34878D82A}">
                    <a16:rowId xmlns:a16="http://schemas.microsoft.com/office/drawing/2014/main" val="371851127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0CA06A-D5B2-43D3-BBF2-0EAB120177B6}"/>
              </a:ext>
            </a:extLst>
          </p:cNvPr>
          <p:cNvSpPr txBox="1">
            <a:spLocks noGrp="1"/>
          </p:cNvSpPr>
          <p:nvPr>
            <p:ph type="title" idx="4294967295"/>
          </p:nvPr>
        </p:nvSpPr>
        <p:spPr>
          <a:xfrm>
            <a:off x="504355" y="174595"/>
            <a:ext cx="9071643" cy="672477"/>
          </a:xfrm>
        </p:spPr>
        <p:txBody>
          <a:bodyPr>
            <a:spAutoFit/>
          </a:bodyPr>
          <a:lstStyle/>
          <a:p>
            <a:pPr lvl="0"/>
            <a:r>
              <a:rPr lang="fr-FR" b="1" i="1">
                <a:solidFill>
                  <a:srgbClr val="0000FF"/>
                </a:solidFill>
                <a:effectLst>
                  <a:outerShdw dist="17962" dir="2700000">
                    <a:srgbClr val="000000"/>
                  </a:outerShdw>
                </a:effectLst>
                <a:latin typeface="Bahnschrift SemiBold" pitchFamily="34"/>
              </a:rPr>
              <a:t>Pourquoi choisir le Judo ?</a:t>
            </a:r>
          </a:p>
        </p:txBody>
      </p:sp>
      <p:pic>
        <p:nvPicPr>
          <p:cNvPr id="3" name="Image 2">
            <a:extLst>
              <a:ext uri="{FF2B5EF4-FFF2-40B4-BE49-F238E27FC236}">
                <a16:creationId xmlns:a16="http://schemas.microsoft.com/office/drawing/2014/main" id="{5BCF2208-68AE-4820-962E-77BDAECA0184}"/>
              </a:ext>
            </a:extLst>
          </p:cNvPr>
          <p:cNvPicPr>
            <a:picLocks noChangeAspect="1"/>
          </p:cNvPicPr>
          <p:nvPr/>
        </p:nvPicPr>
        <p:blipFill>
          <a:blip r:embed="rId3">
            <a:lum/>
            <a:alphaModFix/>
          </a:blip>
          <a:srcRect/>
          <a:stretch>
            <a:fillRect/>
          </a:stretch>
        </p:blipFill>
        <p:spPr>
          <a:xfrm>
            <a:off x="6623995" y="1094399"/>
            <a:ext cx="2880003" cy="1929603"/>
          </a:xfrm>
          <a:prstGeom prst="rect">
            <a:avLst/>
          </a:prstGeom>
          <a:noFill/>
          <a:ln w="35999" cap="flat">
            <a:solidFill>
              <a:srgbClr val="0000FF"/>
            </a:solidFill>
            <a:prstDash val="solid"/>
            <a:miter/>
          </a:ln>
        </p:spPr>
      </p:pic>
      <p:sp>
        <p:nvSpPr>
          <p:cNvPr id="4" name="Titre 3">
            <a:extLst>
              <a:ext uri="{FF2B5EF4-FFF2-40B4-BE49-F238E27FC236}">
                <a16:creationId xmlns:a16="http://schemas.microsoft.com/office/drawing/2014/main" id="{73E34D32-4560-44D1-8A52-61FD5D6BE69A}"/>
              </a:ext>
            </a:extLst>
          </p:cNvPr>
          <p:cNvSpPr txBox="1">
            <a:spLocks noGrp="1"/>
          </p:cNvSpPr>
          <p:nvPr>
            <p:ph type="title" idx="4294967295"/>
          </p:nvPr>
        </p:nvSpPr>
        <p:spPr>
          <a:xfrm>
            <a:off x="503998" y="1151997"/>
            <a:ext cx="5975640" cy="1223997"/>
          </a:xfrm>
        </p:spPr>
        <p:txBody>
          <a:bodyPr anchorCtr="0">
            <a:spAutoFit/>
          </a:bodyPr>
          <a:lstStyle/>
          <a:p>
            <a:pPr lvl="0" algn="l"/>
            <a:r>
              <a:rPr lang="fr-FR" sz="1800" b="1">
                <a:solidFill>
                  <a:srgbClr val="0000FF"/>
                </a:solidFill>
                <a:latin typeface="Bahnschrift SemiBold" pitchFamily="34"/>
              </a:rPr>
              <a:t>Un sport riche en valeur</a:t>
            </a:r>
            <a:br>
              <a:rPr lang="fr-FR" sz="1200" b="1">
                <a:latin typeface="Bahnschrift SemiBold" pitchFamily="34"/>
              </a:rPr>
            </a:br>
            <a:r>
              <a:rPr lang="fr-FR" sz="1200">
                <a:latin typeface="Bahnschrift SemiBold" pitchFamily="34"/>
              </a:rPr>
              <a:t>Le judo véhicule des valeurs fondamentales qui s'imbriquent les unes dans les autres pour édifier une formation morale. Le respect de ce code est la condition première, la base de la pratique du judo que l'on esneigne dès le plus jeune âge devenant, en grandissant, un guide de vie.</a:t>
            </a:r>
          </a:p>
        </p:txBody>
      </p:sp>
      <p:sp>
        <p:nvSpPr>
          <p:cNvPr id="5" name="Titre 4">
            <a:extLst>
              <a:ext uri="{FF2B5EF4-FFF2-40B4-BE49-F238E27FC236}">
                <a16:creationId xmlns:a16="http://schemas.microsoft.com/office/drawing/2014/main" id="{D1439B49-A40B-4AA0-AC32-BC51FA6E6120}"/>
              </a:ext>
            </a:extLst>
          </p:cNvPr>
          <p:cNvSpPr txBox="1">
            <a:spLocks noGrp="1"/>
          </p:cNvSpPr>
          <p:nvPr>
            <p:ph type="title" idx="4294967295"/>
          </p:nvPr>
        </p:nvSpPr>
        <p:spPr>
          <a:xfrm>
            <a:off x="4320000" y="3240002"/>
            <a:ext cx="5183998" cy="1151997"/>
          </a:xfrm>
        </p:spPr>
        <p:txBody>
          <a:bodyPr anchorCtr="0">
            <a:spAutoFit/>
          </a:bodyPr>
          <a:lstStyle/>
          <a:p>
            <a:pPr lvl="0" algn="l"/>
            <a:r>
              <a:rPr lang="fr-FR" sz="1800" b="1" dirty="0">
                <a:solidFill>
                  <a:srgbClr val="0000FF"/>
                </a:solidFill>
                <a:latin typeface="Bahnschrift SemiBold" pitchFamily="34"/>
              </a:rPr>
              <a:t>Des principes essentiels</a:t>
            </a:r>
            <a:br>
              <a:rPr lang="fr-FR" sz="1200" b="1" dirty="0">
                <a:latin typeface="Bahnschrift SemiBold" pitchFamily="34"/>
              </a:rPr>
            </a:br>
            <a:r>
              <a:rPr lang="fr-FR" sz="1200" dirty="0">
                <a:latin typeface="Bahnschrift SemiBold" pitchFamily="34"/>
              </a:rPr>
              <a:t>Sur les tapis comme dans la vie, ce code est notre inspiration quotidienne : respect, modestie, politesse, courage, amitié sont autant de valeurs que vous pouvez utiliser comme principes essentiels de la vie de votre entreprise auprès de vos collaborateurs.</a:t>
            </a:r>
          </a:p>
        </p:txBody>
      </p:sp>
      <p:sp>
        <p:nvSpPr>
          <p:cNvPr id="6" name="Titre 5">
            <a:extLst>
              <a:ext uri="{FF2B5EF4-FFF2-40B4-BE49-F238E27FC236}">
                <a16:creationId xmlns:a16="http://schemas.microsoft.com/office/drawing/2014/main" id="{F1163C93-D3A1-496A-9C24-75F967A208A0}"/>
              </a:ext>
            </a:extLst>
          </p:cNvPr>
          <p:cNvSpPr txBox="1">
            <a:spLocks noGrp="1"/>
          </p:cNvSpPr>
          <p:nvPr>
            <p:ph type="title" idx="4294967295"/>
          </p:nvPr>
        </p:nvSpPr>
        <p:spPr>
          <a:xfrm>
            <a:off x="500762" y="1256164"/>
            <a:ext cx="5975640" cy="1015663"/>
          </a:xfrm>
        </p:spPr>
        <p:txBody>
          <a:bodyPr anchorCtr="0">
            <a:spAutoFit/>
          </a:bodyPr>
          <a:lstStyle/>
          <a:p>
            <a:pPr lvl="0" algn="l"/>
            <a:r>
              <a:rPr lang="fr-FR" sz="1800" b="1" dirty="0">
                <a:solidFill>
                  <a:srgbClr val="0000FF"/>
                </a:solidFill>
                <a:latin typeface="Bahnschrift SemiBold" pitchFamily="34"/>
              </a:rPr>
              <a:t>Un sport riche en valeurs</a:t>
            </a:r>
            <a:br>
              <a:rPr lang="fr-FR" sz="1200" b="1" dirty="0">
                <a:latin typeface="Bahnschrift SemiBold" pitchFamily="34"/>
              </a:rPr>
            </a:br>
            <a:r>
              <a:rPr lang="fr-FR" sz="1200" dirty="0">
                <a:latin typeface="Bahnschrift SemiBold" pitchFamily="34"/>
              </a:rPr>
              <a:t>Le judo véhicule des valeurs fondamentales qui s'imbriquent les unes dans les autres pour édifier une formation morale. Le respect de ce code est la condition première, la base de la pratique du judo que l'on enseigne dès le plus jeune âge devenant, en grandissant, un guide de vie.</a:t>
            </a:r>
          </a:p>
        </p:txBody>
      </p:sp>
      <p:sp>
        <p:nvSpPr>
          <p:cNvPr id="7" name="Titre 6">
            <a:extLst>
              <a:ext uri="{FF2B5EF4-FFF2-40B4-BE49-F238E27FC236}">
                <a16:creationId xmlns:a16="http://schemas.microsoft.com/office/drawing/2014/main" id="{41E48EA2-10E1-443F-A848-2639D32407CB}"/>
              </a:ext>
            </a:extLst>
          </p:cNvPr>
          <p:cNvSpPr txBox="1">
            <a:spLocks noGrp="1"/>
          </p:cNvSpPr>
          <p:nvPr>
            <p:ph type="title" idx="4294967295"/>
          </p:nvPr>
        </p:nvSpPr>
        <p:spPr>
          <a:xfrm>
            <a:off x="431999" y="5111998"/>
            <a:ext cx="4607999" cy="1655996"/>
          </a:xfrm>
        </p:spPr>
        <p:txBody>
          <a:bodyPr anchorCtr="0">
            <a:spAutoFit/>
          </a:bodyPr>
          <a:lstStyle/>
          <a:p>
            <a:pPr lvl="0" algn="l"/>
            <a:r>
              <a:rPr lang="fr-FR" sz="1800" b="1">
                <a:solidFill>
                  <a:srgbClr val="0000FF"/>
                </a:solidFill>
                <a:latin typeface="Bahnschrift SemiBold" pitchFamily="34"/>
              </a:rPr>
              <a:t>Une discipline intemporelle et populaire</a:t>
            </a:r>
            <a:br>
              <a:rPr lang="fr-FR" sz="1200" b="1">
                <a:latin typeface="Bahnschrift SemiBold" pitchFamily="34"/>
              </a:rPr>
            </a:br>
            <a:r>
              <a:rPr lang="fr-FR" sz="1200">
                <a:latin typeface="Bahnschrift SemiBold" pitchFamily="34"/>
              </a:rPr>
              <a:t>4ème discipline française en nombre de licenciés et 1er art martial pratiqué à travers le monde, le judo a toujours été apprécié et attire de nouveaux adeptes chaque année grâce à son immense diversité de pratique (jujitsu, taïso, ne-waza, …).</a:t>
            </a:r>
          </a:p>
        </p:txBody>
      </p:sp>
      <p:pic>
        <p:nvPicPr>
          <p:cNvPr id="8" name="Image 7">
            <a:extLst>
              <a:ext uri="{FF2B5EF4-FFF2-40B4-BE49-F238E27FC236}">
                <a16:creationId xmlns:a16="http://schemas.microsoft.com/office/drawing/2014/main" id="{DB26C8A6-14A3-4BBC-BC25-D2CBC244A1BF}"/>
              </a:ext>
            </a:extLst>
          </p:cNvPr>
          <p:cNvPicPr>
            <a:picLocks noChangeAspect="1"/>
          </p:cNvPicPr>
          <p:nvPr/>
        </p:nvPicPr>
        <p:blipFill>
          <a:blip r:embed="rId4">
            <a:lum/>
            <a:alphaModFix/>
          </a:blip>
          <a:srcRect/>
          <a:stretch>
            <a:fillRect/>
          </a:stretch>
        </p:blipFill>
        <p:spPr>
          <a:xfrm>
            <a:off x="5255998" y="4888803"/>
            <a:ext cx="4320000" cy="2095201"/>
          </a:xfrm>
          <a:prstGeom prst="rect">
            <a:avLst/>
          </a:prstGeom>
          <a:noFill/>
          <a:ln w="35999" cap="flat">
            <a:solidFill>
              <a:srgbClr val="0000FF"/>
            </a:solidFill>
            <a:prstDash val="solid"/>
            <a:miter/>
          </a:ln>
        </p:spPr>
      </p:pic>
      <p:pic>
        <p:nvPicPr>
          <p:cNvPr id="9" name="Image 8">
            <a:extLst>
              <a:ext uri="{FF2B5EF4-FFF2-40B4-BE49-F238E27FC236}">
                <a16:creationId xmlns:a16="http://schemas.microsoft.com/office/drawing/2014/main" id="{AF4AD8D0-8C23-4BDD-B270-44CD289C7315}"/>
              </a:ext>
            </a:extLst>
          </p:cNvPr>
          <p:cNvPicPr>
            <a:picLocks noChangeAspect="1"/>
          </p:cNvPicPr>
          <p:nvPr/>
        </p:nvPicPr>
        <p:blipFill>
          <a:blip r:embed="rId5">
            <a:lum/>
            <a:alphaModFix/>
          </a:blip>
          <a:srcRect/>
          <a:stretch>
            <a:fillRect/>
          </a:stretch>
        </p:blipFill>
        <p:spPr>
          <a:xfrm>
            <a:off x="503998" y="2448004"/>
            <a:ext cx="3600001" cy="2700003"/>
          </a:xfrm>
          <a:prstGeom prst="rect">
            <a:avLst/>
          </a:prstGeom>
          <a:noFill/>
          <a:ln w="35999" cap="flat">
            <a:solidFill>
              <a:srgbClr val="0000FF"/>
            </a:solidFill>
            <a:prstDash val="solid"/>
            <a:miter/>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75AF20-EDAE-4D85-8F22-5E01FCF0045B}"/>
              </a:ext>
            </a:extLst>
          </p:cNvPr>
          <p:cNvSpPr txBox="1">
            <a:spLocks noGrp="1"/>
          </p:cNvSpPr>
          <p:nvPr>
            <p:ph type="title" idx="4294967295"/>
          </p:nvPr>
        </p:nvSpPr>
        <p:spPr>
          <a:xfrm>
            <a:off x="520915" y="185760"/>
            <a:ext cx="9071643" cy="672477"/>
          </a:xfrm>
        </p:spPr>
        <p:txBody>
          <a:bodyPr>
            <a:spAutoFit/>
          </a:bodyPr>
          <a:lstStyle/>
          <a:p>
            <a:pPr lvl="0"/>
            <a:r>
              <a:rPr lang="fr-FR" b="1" i="1">
                <a:solidFill>
                  <a:srgbClr val="0000FF"/>
                </a:solidFill>
                <a:effectLst>
                  <a:outerShdw dist="17962" dir="2700000">
                    <a:srgbClr val="000000"/>
                  </a:outerShdw>
                </a:effectLst>
                <a:latin typeface="Bahnschrift SemiBold" pitchFamily="34"/>
              </a:rPr>
              <a:t>Quelques exemples</a:t>
            </a:r>
          </a:p>
        </p:txBody>
      </p:sp>
      <p:pic>
        <p:nvPicPr>
          <p:cNvPr id="3" name="Image 2">
            <a:extLst>
              <a:ext uri="{FF2B5EF4-FFF2-40B4-BE49-F238E27FC236}">
                <a16:creationId xmlns:a16="http://schemas.microsoft.com/office/drawing/2014/main" id="{493BEEEC-A377-4B95-8244-6BE1211DB8F8}"/>
              </a:ext>
            </a:extLst>
          </p:cNvPr>
          <p:cNvPicPr>
            <a:picLocks noChangeAspect="1"/>
          </p:cNvPicPr>
          <p:nvPr/>
        </p:nvPicPr>
        <p:blipFill>
          <a:blip r:embed="rId3">
            <a:lum/>
            <a:alphaModFix/>
          </a:blip>
          <a:srcRect/>
          <a:stretch>
            <a:fillRect/>
          </a:stretch>
        </p:blipFill>
        <p:spPr>
          <a:xfrm>
            <a:off x="143999" y="4550401"/>
            <a:ext cx="4320000" cy="2433602"/>
          </a:xfrm>
          <a:prstGeom prst="rect">
            <a:avLst/>
          </a:prstGeom>
          <a:noFill/>
          <a:ln w="35999" cap="flat">
            <a:solidFill>
              <a:srgbClr val="0000FF"/>
            </a:solidFill>
            <a:prstDash val="solid"/>
            <a:miter/>
          </a:ln>
        </p:spPr>
      </p:pic>
      <p:pic>
        <p:nvPicPr>
          <p:cNvPr id="4" name="Image 3">
            <a:extLst>
              <a:ext uri="{FF2B5EF4-FFF2-40B4-BE49-F238E27FC236}">
                <a16:creationId xmlns:a16="http://schemas.microsoft.com/office/drawing/2014/main" id="{EDE7E7D7-A3AE-4BEE-9A5A-180C6E5B83C7}"/>
              </a:ext>
            </a:extLst>
          </p:cNvPr>
          <p:cNvPicPr>
            <a:picLocks noChangeAspect="1"/>
          </p:cNvPicPr>
          <p:nvPr/>
        </p:nvPicPr>
        <p:blipFill>
          <a:blip r:embed="rId4">
            <a:lum/>
            <a:alphaModFix/>
          </a:blip>
          <a:srcRect/>
          <a:stretch>
            <a:fillRect/>
          </a:stretch>
        </p:blipFill>
        <p:spPr>
          <a:xfrm>
            <a:off x="5831997" y="4032001"/>
            <a:ext cx="3600001" cy="2700003"/>
          </a:xfrm>
          <a:prstGeom prst="rect">
            <a:avLst/>
          </a:prstGeom>
          <a:noFill/>
          <a:ln w="35999" cap="flat">
            <a:solidFill>
              <a:srgbClr val="0000FF"/>
            </a:solidFill>
            <a:prstDash val="solid"/>
            <a:miter/>
          </a:ln>
        </p:spPr>
      </p:pic>
      <p:pic>
        <p:nvPicPr>
          <p:cNvPr id="5" name="Image 4">
            <a:extLst>
              <a:ext uri="{FF2B5EF4-FFF2-40B4-BE49-F238E27FC236}">
                <a16:creationId xmlns:a16="http://schemas.microsoft.com/office/drawing/2014/main" id="{2D887FE1-3A3A-49D7-8019-59020332B3A6}"/>
              </a:ext>
            </a:extLst>
          </p:cNvPr>
          <p:cNvPicPr>
            <a:picLocks noChangeAspect="1"/>
          </p:cNvPicPr>
          <p:nvPr/>
        </p:nvPicPr>
        <p:blipFill>
          <a:blip r:embed="rId5">
            <a:lum/>
            <a:alphaModFix/>
          </a:blip>
          <a:srcRect/>
          <a:stretch>
            <a:fillRect/>
          </a:stretch>
        </p:blipFill>
        <p:spPr>
          <a:xfrm>
            <a:off x="4536000" y="1007997"/>
            <a:ext cx="5399998" cy="2613602"/>
          </a:xfrm>
          <a:prstGeom prst="rect">
            <a:avLst/>
          </a:prstGeom>
          <a:noFill/>
          <a:ln w="35999" cap="flat">
            <a:solidFill>
              <a:srgbClr val="0000FF"/>
            </a:solidFill>
            <a:prstDash val="solid"/>
            <a:miter/>
          </a:ln>
        </p:spPr>
      </p:pic>
      <p:pic>
        <p:nvPicPr>
          <p:cNvPr id="6" name="Image 5">
            <a:extLst>
              <a:ext uri="{FF2B5EF4-FFF2-40B4-BE49-F238E27FC236}">
                <a16:creationId xmlns:a16="http://schemas.microsoft.com/office/drawing/2014/main" id="{A71A4536-2443-46D6-BDAF-655941AA8A4F}"/>
              </a:ext>
            </a:extLst>
          </p:cNvPr>
          <p:cNvPicPr>
            <a:picLocks noChangeAspect="1"/>
          </p:cNvPicPr>
          <p:nvPr/>
        </p:nvPicPr>
        <p:blipFill>
          <a:blip r:embed="rId6">
            <a:lum/>
            <a:alphaModFix/>
          </a:blip>
          <a:srcRect/>
          <a:stretch>
            <a:fillRect/>
          </a:stretch>
        </p:blipFill>
        <p:spPr>
          <a:xfrm>
            <a:off x="287999" y="935998"/>
            <a:ext cx="3600001" cy="2530803"/>
          </a:xfrm>
          <a:prstGeom prst="rect">
            <a:avLst/>
          </a:prstGeom>
          <a:noFill/>
          <a:ln w="35999" cap="flat">
            <a:solidFill>
              <a:srgbClr val="0000FF"/>
            </a:solidFill>
            <a:prstDash val="solid"/>
            <a:miter/>
          </a:ln>
        </p:spPr>
      </p:pic>
      <p:pic>
        <p:nvPicPr>
          <p:cNvPr id="10" name="Image 9">
            <a:extLst>
              <a:ext uri="{FF2B5EF4-FFF2-40B4-BE49-F238E27FC236}">
                <a16:creationId xmlns:a16="http://schemas.microsoft.com/office/drawing/2014/main" id="{C59E4669-0AC4-4FD0-ADE7-23F6BC5A458D}"/>
              </a:ext>
            </a:extLst>
          </p:cNvPr>
          <p:cNvPicPr>
            <a:picLocks noChangeAspect="1"/>
          </p:cNvPicPr>
          <p:nvPr/>
        </p:nvPicPr>
        <p:blipFill>
          <a:blip r:embed="rId7"/>
          <a:stretch>
            <a:fillRect/>
          </a:stretch>
        </p:blipFill>
        <p:spPr>
          <a:xfrm>
            <a:off x="2755708" y="1546075"/>
            <a:ext cx="3436918" cy="43666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8874B945-B7ED-4AE4-849C-79E149C8F5D4}"/>
              </a:ext>
            </a:extLst>
          </p:cNvPr>
          <p:cNvSpPr/>
          <p:nvPr/>
        </p:nvSpPr>
        <p:spPr>
          <a:xfrm rot="2376583">
            <a:off x="2590474" y="-1257913"/>
            <a:ext cx="17011076" cy="10578958"/>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9 1 2"/>
              <a:gd name="f33" fmla="*/ f30 1 2"/>
              <a:gd name="f34" fmla="+- 0 0 f31"/>
              <a:gd name="f35" fmla="+- f6 f32 0"/>
              <a:gd name="f36" fmla="+- f6 f33 0"/>
              <a:gd name="f37" fmla="*/ f34 f0 1"/>
              <a:gd name="f38" fmla="*/ f33 f21 1"/>
              <a:gd name="f39" fmla="*/ f32 f21 1"/>
              <a:gd name="f40" fmla="*/ f37 1 f7"/>
              <a:gd name="f41" fmla="*/ f35 f21 1"/>
              <a:gd name="f42" fmla="+- f40 0 f1"/>
              <a:gd name="f43" fmla="cos 1 f42"/>
              <a:gd name="f44" fmla="sin 1 f42"/>
              <a:gd name="f45" fmla="+- 0 0 f43"/>
              <a:gd name="f46" fmla="+- 0 0 f44"/>
              <a:gd name="f47" fmla="+- 0 0 f45"/>
              <a:gd name="f48" fmla="+- 0 0 f46"/>
              <a:gd name="f49" fmla="val f47"/>
              <a:gd name="f50" fmla="val f48"/>
              <a:gd name="f51" fmla="*/ f49 f33 1"/>
              <a:gd name="f52" fmla="*/ f50 f32 1"/>
              <a:gd name="f53" fmla="+- f36 0 f51"/>
              <a:gd name="f54" fmla="+- f36 f51 0"/>
              <a:gd name="f55" fmla="+- f35 0 f52"/>
              <a:gd name="f56" fmla="+- f35 f52 0"/>
              <a:gd name="f57" fmla="*/ f53 f21 1"/>
              <a:gd name="f58" fmla="*/ f55 f21 1"/>
              <a:gd name="f59" fmla="*/ f54 f21 1"/>
              <a:gd name="f60" fmla="*/ f56 f21 1"/>
            </a:gdLst>
            <a:ahLst/>
            <a:cxnLst>
              <a:cxn ang="3cd4">
                <a:pos x="hc" y="t"/>
              </a:cxn>
              <a:cxn ang="0">
                <a:pos x="r" y="vc"/>
              </a:cxn>
              <a:cxn ang="cd4">
                <a:pos x="hc" y="b"/>
              </a:cxn>
              <a:cxn ang="cd2">
                <a:pos x="l" y="vc"/>
              </a:cxn>
            </a:cxnLst>
            <a:rect l="f57" t="f58" r="f59" b="f60"/>
            <a:pathLst>
              <a:path>
                <a:moveTo>
                  <a:pt x="f28" y="f41"/>
                </a:moveTo>
                <a:arcTo wR="f38" hR="f39" stAng="f0" swAng="f1"/>
                <a:arcTo wR="f38" hR="f39" stAng="f2" swAng="f1"/>
                <a:arcTo wR="f38" hR="f39" stAng="f6" swAng="f1"/>
                <a:arcTo wR="f38" hR="f39" stAng="f1" swAng="f1"/>
                <a:close/>
              </a:path>
            </a:pathLst>
          </a:custGeom>
          <a:solidFill>
            <a:srgbClr val="FFFFFF"/>
          </a:solidFill>
          <a:ln w="0" cap="flat">
            <a:solidFill>
              <a:srgbClr val="808080"/>
            </a:solidFill>
            <a:prstDash val="solid"/>
            <a:miter/>
          </a:ln>
        </p:spPr>
        <p:txBody>
          <a:bodyPr vert="horz" wrap="non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Arial" pitchFamily="2"/>
            </a:endParaRPr>
          </a:p>
        </p:txBody>
      </p:sp>
      <p:pic>
        <p:nvPicPr>
          <p:cNvPr id="3" name="Image 2">
            <a:extLst>
              <a:ext uri="{FF2B5EF4-FFF2-40B4-BE49-F238E27FC236}">
                <a16:creationId xmlns:a16="http://schemas.microsoft.com/office/drawing/2014/main" id="{0E8595BF-3E33-4F80-9BA9-D3463713684F}"/>
              </a:ext>
            </a:extLst>
          </p:cNvPr>
          <p:cNvPicPr>
            <a:picLocks noChangeAspect="1"/>
          </p:cNvPicPr>
          <p:nvPr/>
        </p:nvPicPr>
        <p:blipFill>
          <a:blip r:embed="rId3">
            <a:lum/>
            <a:alphaModFix/>
          </a:blip>
          <a:srcRect/>
          <a:stretch>
            <a:fillRect/>
          </a:stretch>
        </p:blipFill>
        <p:spPr>
          <a:xfrm>
            <a:off x="791998" y="136803"/>
            <a:ext cx="1079997" cy="1519202"/>
          </a:xfrm>
          <a:prstGeom prst="rect">
            <a:avLst/>
          </a:prstGeom>
          <a:noFill/>
          <a:ln cap="flat">
            <a:noFill/>
          </a:ln>
        </p:spPr>
      </p:pic>
      <p:sp>
        <p:nvSpPr>
          <p:cNvPr id="4" name="Titre 3">
            <a:extLst>
              <a:ext uri="{FF2B5EF4-FFF2-40B4-BE49-F238E27FC236}">
                <a16:creationId xmlns:a16="http://schemas.microsoft.com/office/drawing/2014/main" id="{D7DA79A2-B36D-4D82-91F6-C970D7CFFBBB}"/>
              </a:ext>
            </a:extLst>
          </p:cNvPr>
          <p:cNvSpPr txBox="1">
            <a:spLocks noGrp="1"/>
          </p:cNvSpPr>
          <p:nvPr>
            <p:ph type="title" idx="4294967295"/>
          </p:nvPr>
        </p:nvSpPr>
        <p:spPr/>
        <p:txBody>
          <a:bodyPr/>
          <a:lstStyle/>
          <a:p>
            <a:pPr lvl="0"/>
            <a:r>
              <a:rPr lang="fr-FR" sz="7200" b="1" i="1">
                <a:solidFill>
                  <a:srgbClr val="0000FF"/>
                </a:solidFill>
                <a:effectLst>
                  <a:outerShdw dist="17962" dir="2700000">
                    <a:srgbClr val="000000"/>
                  </a:outerShdw>
                </a:effectLst>
                <a:latin typeface="Bahnschrift SemiBold" pitchFamily="34"/>
              </a:rPr>
              <a:t>MACON JUDO</a:t>
            </a:r>
          </a:p>
        </p:txBody>
      </p:sp>
      <p:sp>
        <p:nvSpPr>
          <p:cNvPr id="5" name="Titre 4">
            <a:extLst>
              <a:ext uri="{FF2B5EF4-FFF2-40B4-BE49-F238E27FC236}">
                <a16:creationId xmlns:a16="http://schemas.microsoft.com/office/drawing/2014/main" id="{C7E42E3B-51E2-440B-B775-75AD7CF63902}"/>
              </a:ext>
            </a:extLst>
          </p:cNvPr>
          <p:cNvSpPr txBox="1">
            <a:spLocks noGrp="1"/>
          </p:cNvSpPr>
          <p:nvPr>
            <p:ph type="title" idx="4294967295"/>
          </p:nvPr>
        </p:nvSpPr>
        <p:spPr>
          <a:xfrm>
            <a:off x="359999" y="1919517"/>
            <a:ext cx="9503999" cy="384477"/>
          </a:xfrm>
        </p:spPr>
        <p:txBody>
          <a:bodyPr>
            <a:spAutoFit/>
          </a:bodyPr>
          <a:lstStyle/>
          <a:p>
            <a:pPr lvl="0"/>
            <a:r>
              <a:rPr lang="fr-FR" sz="2000" b="1" i="1">
                <a:solidFill>
                  <a:srgbClr val="0000FF"/>
                </a:solidFill>
              </a:rPr>
              <a:t>CONTACT</a:t>
            </a:r>
          </a:p>
        </p:txBody>
      </p:sp>
      <p:pic>
        <p:nvPicPr>
          <p:cNvPr id="6" name="Image 5">
            <a:extLst>
              <a:ext uri="{FF2B5EF4-FFF2-40B4-BE49-F238E27FC236}">
                <a16:creationId xmlns:a16="http://schemas.microsoft.com/office/drawing/2014/main" id="{19B32048-FC32-41A8-B6D9-20E6BE21A8EB}"/>
              </a:ext>
            </a:extLst>
          </p:cNvPr>
          <p:cNvPicPr>
            <a:picLocks noChangeAspect="1"/>
          </p:cNvPicPr>
          <p:nvPr/>
        </p:nvPicPr>
        <p:blipFill>
          <a:blip r:embed="rId4">
            <a:lum/>
            <a:alphaModFix/>
          </a:blip>
          <a:srcRect/>
          <a:stretch>
            <a:fillRect/>
          </a:stretch>
        </p:blipFill>
        <p:spPr>
          <a:xfrm>
            <a:off x="683998" y="2880003"/>
            <a:ext cx="1259997" cy="1259997"/>
          </a:xfrm>
          <a:prstGeom prst="rect">
            <a:avLst/>
          </a:prstGeom>
          <a:noFill/>
          <a:ln w="35999" cap="flat">
            <a:solidFill>
              <a:srgbClr val="0000FF"/>
            </a:solidFill>
            <a:prstDash val="solid"/>
            <a:miter/>
          </a:ln>
        </p:spPr>
      </p:pic>
      <p:pic>
        <p:nvPicPr>
          <p:cNvPr id="7" name="Image 6">
            <a:extLst>
              <a:ext uri="{FF2B5EF4-FFF2-40B4-BE49-F238E27FC236}">
                <a16:creationId xmlns:a16="http://schemas.microsoft.com/office/drawing/2014/main" id="{AEBDCE0E-1531-4D77-B3C0-1C44B1D79EAF}"/>
              </a:ext>
            </a:extLst>
          </p:cNvPr>
          <p:cNvPicPr>
            <a:picLocks noChangeAspect="1"/>
          </p:cNvPicPr>
          <p:nvPr/>
        </p:nvPicPr>
        <p:blipFill>
          <a:blip r:embed="rId5">
            <a:lum/>
            <a:alphaModFix/>
          </a:blip>
          <a:srcRect/>
          <a:stretch>
            <a:fillRect/>
          </a:stretch>
        </p:blipFill>
        <p:spPr>
          <a:xfrm>
            <a:off x="2520004" y="2880003"/>
            <a:ext cx="1259997" cy="1259997"/>
          </a:xfrm>
          <a:prstGeom prst="rect">
            <a:avLst/>
          </a:prstGeom>
          <a:noFill/>
          <a:ln w="35999" cap="flat">
            <a:solidFill>
              <a:srgbClr val="0000FF"/>
            </a:solidFill>
            <a:prstDash val="solid"/>
            <a:miter/>
          </a:ln>
        </p:spPr>
      </p:pic>
      <p:pic>
        <p:nvPicPr>
          <p:cNvPr id="8" name="Image 7">
            <a:extLst>
              <a:ext uri="{FF2B5EF4-FFF2-40B4-BE49-F238E27FC236}">
                <a16:creationId xmlns:a16="http://schemas.microsoft.com/office/drawing/2014/main" id="{5F421FCB-D4D7-4C08-A271-433EE07C411B}"/>
              </a:ext>
            </a:extLst>
          </p:cNvPr>
          <p:cNvPicPr>
            <a:picLocks noChangeAspect="1"/>
          </p:cNvPicPr>
          <p:nvPr/>
        </p:nvPicPr>
        <p:blipFill>
          <a:blip r:embed="rId6">
            <a:lum/>
            <a:alphaModFix/>
          </a:blip>
          <a:srcRect/>
          <a:stretch>
            <a:fillRect/>
          </a:stretch>
        </p:blipFill>
        <p:spPr>
          <a:xfrm>
            <a:off x="4380122" y="2880003"/>
            <a:ext cx="1209595" cy="1259997"/>
          </a:xfrm>
          <a:prstGeom prst="rect">
            <a:avLst/>
          </a:prstGeom>
          <a:noFill/>
          <a:ln w="35999" cap="flat">
            <a:solidFill>
              <a:srgbClr val="0000FF"/>
            </a:solidFill>
            <a:prstDash val="solid"/>
            <a:miter/>
          </a:ln>
        </p:spPr>
      </p:pic>
      <p:pic>
        <p:nvPicPr>
          <p:cNvPr id="9" name="Image 8">
            <a:extLst>
              <a:ext uri="{FF2B5EF4-FFF2-40B4-BE49-F238E27FC236}">
                <a16:creationId xmlns:a16="http://schemas.microsoft.com/office/drawing/2014/main" id="{365B7C39-CF59-46C8-A52C-AC43E5215F5B}"/>
              </a:ext>
            </a:extLst>
          </p:cNvPr>
          <p:cNvPicPr>
            <a:picLocks noChangeAspect="1"/>
          </p:cNvPicPr>
          <p:nvPr/>
        </p:nvPicPr>
        <p:blipFill>
          <a:blip r:embed="rId7">
            <a:lum/>
            <a:alphaModFix/>
          </a:blip>
          <a:srcRect/>
          <a:stretch>
            <a:fillRect/>
          </a:stretch>
        </p:blipFill>
        <p:spPr>
          <a:xfrm>
            <a:off x="6181197" y="2880003"/>
            <a:ext cx="1234796" cy="1259997"/>
          </a:xfrm>
          <a:prstGeom prst="rect">
            <a:avLst/>
          </a:prstGeom>
          <a:noFill/>
          <a:ln w="35999" cap="flat">
            <a:solidFill>
              <a:srgbClr val="0000FF"/>
            </a:solidFill>
            <a:prstDash val="solid"/>
            <a:miter/>
          </a:ln>
        </p:spPr>
      </p:pic>
      <p:pic>
        <p:nvPicPr>
          <p:cNvPr id="10" name="Image 9">
            <a:extLst>
              <a:ext uri="{FF2B5EF4-FFF2-40B4-BE49-F238E27FC236}">
                <a16:creationId xmlns:a16="http://schemas.microsoft.com/office/drawing/2014/main" id="{7489F579-F4A2-40BE-971F-5ABD67F7DDB1}"/>
              </a:ext>
            </a:extLst>
          </p:cNvPr>
          <p:cNvPicPr>
            <a:picLocks noChangeAspect="1"/>
          </p:cNvPicPr>
          <p:nvPr/>
        </p:nvPicPr>
        <p:blipFill>
          <a:blip r:embed="rId8">
            <a:lum/>
            <a:alphaModFix/>
          </a:blip>
          <a:srcRect/>
          <a:stretch>
            <a:fillRect/>
          </a:stretch>
        </p:blipFill>
        <p:spPr>
          <a:xfrm>
            <a:off x="8004236" y="2880003"/>
            <a:ext cx="1209595" cy="1259997"/>
          </a:xfrm>
          <a:prstGeom prst="rect">
            <a:avLst/>
          </a:prstGeom>
          <a:noFill/>
          <a:ln w="35999" cap="flat">
            <a:solidFill>
              <a:srgbClr val="0000FF"/>
            </a:solidFill>
            <a:prstDash val="solid"/>
            <a:miter/>
          </a:ln>
        </p:spPr>
      </p:pic>
      <p:sp>
        <p:nvSpPr>
          <p:cNvPr id="11" name="Titre 10">
            <a:extLst>
              <a:ext uri="{FF2B5EF4-FFF2-40B4-BE49-F238E27FC236}">
                <a16:creationId xmlns:a16="http://schemas.microsoft.com/office/drawing/2014/main" id="{E500BB33-A440-466D-A5EE-A0A64ED4053F}"/>
              </a:ext>
            </a:extLst>
          </p:cNvPr>
          <p:cNvSpPr txBox="1">
            <a:spLocks noGrp="1"/>
          </p:cNvSpPr>
          <p:nvPr>
            <p:ph type="title" idx="4294967295"/>
          </p:nvPr>
        </p:nvSpPr>
        <p:spPr>
          <a:xfrm>
            <a:off x="215999" y="4320000"/>
            <a:ext cx="2231995" cy="384477"/>
          </a:xfrm>
        </p:spPr>
        <p:txBody>
          <a:bodyPr anchorCtr="0">
            <a:spAutoFit/>
          </a:bodyPr>
          <a:lstStyle/>
          <a:p>
            <a:pPr lvl="0" algn="just"/>
            <a:r>
              <a:rPr lang="fr-FR" sz="1200">
                <a:latin typeface="Bahnschrift SemiBold" pitchFamily="34"/>
              </a:rPr>
              <a:t>https://macon-judo.ffjudo.com/</a:t>
            </a:r>
          </a:p>
        </p:txBody>
      </p:sp>
      <p:sp>
        <p:nvSpPr>
          <p:cNvPr id="12" name="Titre 11">
            <a:extLst>
              <a:ext uri="{FF2B5EF4-FFF2-40B4-BE49-F238E27FC236}">
                <a16:creationId xmlns:a16="http://schemas.microsoft.com/office/drawing/2014/main" id="{EDC1A89C-90C3-4CF1-8C0E-D2FAF806027B}"/>
              </a:ext>
            </a:extLst>
          </p:cNvPr>
          <p:cNvSpPr txBox="1">
            <a:spLocks noGrp="1"/>
          </p:cNvSpPr>
          <p:nvPr>
            <p:ph type="title" idx="4294967295"/>
          </p:nvPr>
        </p:nvSpPr>
        <p:spPr>
          <a:xfrm>
            <a:off x="2520004" y="4320000"/>
            <a:ext cx="1295997" cy="384477"/>
          </a:xfrm>
        </p:spPr>
        <p:txBody>
          <a:bodyPr>
            <a:spAutoFit/>
          </a:bodyPr>
          <a:lstStyle/>
          <a:p>
            <a:pPr lvl="0"/>
            <a:r>
              <a:rPr lang="fr-FR" sz="1200">
                <a:latin typeface="Bahnschrift SemiBold" pitchFamily="34"/>
              </a:rPr>
              <a:t>06.82.13.14.01</a:t>
            </a:r>
          </a:p>
        </p:txBody>
      </p:sp>
      <p:sp>
        <p:nvSpPr>
          <p:cNvPr id="13" name="Titre 12">
            <a:extLst>
              <a:ext uri="{FF2B5EF4-FFF2-40B4-BE49-F238E27FC236}">
                <a16:creationId xmlns:a16="http://schemas.microsoft.com/office/drawing/2014/main" id="{EDF8572C-2F61-4DF9-9C03-6F0DB3F5E265}"/>
              </a:ext>
            </a:extLst>
          </p:cNvPr>
          <p:cNvSpPr txBox="1">
            <a:spLocks noGrp="1"/>
          </p:cNvSpPr>
          <p:nvPr>
            <p:ph type="title" idx="4294967295"/>
          </p:nvPr>
        </p:nvSpPr>
        <p:spPr>
          <a:xfrm>
            <a:off x="4199400" y="4320000"/>
            <a:ext cx="1655996" cy="384477"/>
          </a:xfrm>
        </p:spPr>
        <p:txBody>
          <a:bodyPr anchorCtr="0">
            <a:spAutoFit/>
          </a:bodyPr>
          <a:lstStyle/>
          <a:p>
            <a:pPr lvl="0" algn="just"/>
            <a:r>
              <a:rPr lang="fr-FR" sz="1200">
                <a:latin typeface="Bahnschrift SemiBold" pitchFamily="34"/>
              </a:rPr>
              <a:t>macon.judo@gmail.com</a:t>
            </a:r>
          </a:p>
        </p:txBody>
      </p:sp>
      <p:sp>
        <p:nvSpPr>
          <p:cNvPr id="14" name="Titre 13">
            <a:extLst>
              <a:ext uri="{FF2B5EF4-FFF2-40B4-BE49-F238E27FC236}">
                <a16:creationId xmlns:a16="http://schemas.microsoft.com/office/drawing/2014/main" id="{AD60B35C-881B-4762-8DF3-C1540B442FDA}"/>
              </a:ext>
            </a:extLst>
          </p:cNvPr>
          <p:cNvSpPr txBox="1">
            <a:spLocks noGrp="1"/>
          </p:cNvSpPr>
          <p:nvPr>
            <p:ph type="title" idx="4294967295"/>
          </p:nvPr>
        </p:nvSpPr>
        <p:spPr>
          <a:xfrm>
            <a:off x="6119996" y="4320000"/>
            <a:ext cx="1295997" cy="384477"/>
          </a:xfrm>
        </p:spPr>
        <p:txBody>
          <a:bodyPr>
            <a:spAutoFit/>
          </a:bodyPr>
          <a:lstStyle/>
          <a:p>
            <a:pPr lvl="0"/>
            <a:r>
              <a:rPr lang="fr-FR" sz="1200">
                <a:latin typeface="Bahnschrift SemiBold" pitchFamily="34"/>
              </a:rPr>
              <a:t>Mâcon Judo</a:t>
            </a:r>
          </a:p>
        </p:txBody>
      </p:sp>
      <p:sp>
        <p:nvSpPr>
          <p:cNvPr id="15" name="Titre 14">
            <a:extLst>
              <a:ext uri="{FF2B5EF4-FFF2-40B4-BE49-F238E27FC236}">
                <a16:creationId xmlns:a16="http://schemas.microsoft.com/office/drawing/2014/main" id="{B0780794-E194-4802-BDD0-1E038A4206B8}"/>
              </a:ext>
            </a:extLst>
          </p:cNvPr>
          <p:cNvSpPr txBox="1">
            <a:spLocks noGrp="1"/>
          </p:cNvSpPr>
          <p:nvPr>
            <p:ph type="title" idx="4294967295"/>
          </p:nvPr>
        </p:nvSpPr>
        <p:spPr>
          <a:xfrm>
            <a:off x="7992002" y="4295522"/>
            <a:ext cx="1295997" cy="384477"/>
          </a:xfrm>
        </p:spPr>
        <p:txBody>
          <a:bodyPr>
            <a:spAutoFit/>
          </a:bodyPr>
          <a:lstStyle/>
          <a:p>
            <a:pPr lvl="0"/>
            <a:r>
              <a:rPr lang="fr-FR" sz="1200">
                <a:latin typeface="Bahnschrift SemiBold" pitchFamily="34"/>
              </a:rPr>
              <a:t>macon.judo</a:t>
            </a:r>
          </a:p>
        </p:txBody>
      </p:sp>
      <p:sp>
        <p:nvSpPr>
          <p:cNvPr id="16" name="ZoneTexte 15">
            <a:extLst>
              <a:ext uri="{FF2B5EF4-FFF2-40B4-BE49-F238E27FC236}">
                <a16:creationId xmlns:a16="http://schemas.microsoft.com/office/drawing/2014/main" id="{1EA66C40-A147-43C1-9951-67C70AED67C5}"/>
              </a:ext>
            </a:extLst>
          </p:cNvPr>
          <p:cNvSpPr txBox="1"/>
          <p:nvPr/>
        </p:nvSpPr>
        <p:spPr>
          <a:xfrm>
            <a:off x="286563" y="6925318"/>
            <a:ext cx="9937443" cy="366116"/>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rgbClr val="000000"/>
                </a:solidFill>
                <a:uFillTx/>
                <a:latin typeface="Bahnschrift SemiBold" pitchFamily="34"/>
                <a:ea typeface="Microsoft YaHei" pitchFamily="2"/>
                <a:cs typeface="Arial" pitchFamily="2"/>
              </a:rPr>
              <a:t>MACON JUDO – Complexe sportif des </a:t>
            </a:r>
            <a:r>
              <a:rPr lang="fr-FR" sz="1200" b="0" i="0" u="none" strike="noStrike" kern="1200" cap="none" spc="0" baseline="0" dirty="0" err="1">
                <a:solidFill>
                  <a:srgbClr val="000000"/>
                </a:solidFill>
                <a:uFillTx/>
                <a:latin typeface="Bahnschrift SemiBold" pitchFamily="34"/>
                <a:ea typeface="Microsoft YaHei" pitchFamily="2"/>
                <a:cs typeface="Arial" pitchFamily="2"/>
              </a:rPr>
              <a:t>Saugeraies</a:t>
            </a:r>
            <a:r>
              <a:rPr lang="fr-FR" sz="1200" b="0" i="0" u="none" strike="noStrike" kern="1200" cap="none" spc="0" baseline="0" dirty="0">
                <a:solidFill>
                  <a:srgbClr val="000000"/>
                </a:solidFill>
                <a:uFillTx/>
                <a:latin typeface="Bahnschrift SemiBold" pitchFamily="34"/>
                <a:ea typeface="Microsoft YaHei" pitchFamily="2"/>
                <a:cs typeface="Arial" pitchFamily="2"/>
              </a:rPr>
              <a:t>, 195 Avenue Simone Veil – 71000 MACON</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rgbClr val="000000"/>
                </a:solidFill>
                <a:uFillTx/>
                <a:latin typeface="Bahnschrift SemiBold" pitchFamily="34"/>
                <a:ea typeface="Microsoft YaHei" pitchFamily="2"/>
                <a:cs typeface="Arial" pitchFamily="2"/>
              </a:rPr>
              <a:t>Président : Patrick </a:t>
            </a:r>
            <a:r>
              <a:rPr lang="fr-FR" sz="1200" b="0" i="0" u="none" strike="noStrike" kern="1200" cap="none" spc="0" baseline="0" dirty="0" err="1">
                <a:solidFill>
                  <a:srgbClr val="000000"/>
                </a:solidFill>
                <a:uFillTx/>
                <a:latin typeface="Bahnschrift SemiBold" pitchFamily="34"/>
                <a:ea typeface="Microsoft YaHei" pitchFamily="2"/>
                <a:cs typeface="Arial" pitchFamily="2"/>
              </a:rPr>
              <a:t>Guillem</a:t>
            </a:r>
            <a:endParaRPr lang="fr-FR" sz="1200" b="0" i="0" u="none" strike="noStrike" kern="1200" cap="none" spc="0" baseline="0" dirty="0">
              <a:solidFill>
                <a:srgbClr val="000000"/>
              </a:solidFill>
              <a:uFillTx/>
              <a:latin typeface="Bahnschrift SemiBold" pitchFamily="34"/>
              <a:ea typeface="Microsoft YaHei" pitchFamily="2"/>
              <a:cs typeface="Arial" pitchFamily="2"/>
            </a:endParaRPr>
          </a:p>
        </p:txBody>
      </p:sp>
    </p:spTree>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1123</TotalTime>
  <Words>841</Words>
  <Application>Microsoft Office PowerPoint</Application>
  <PresentationFormat>Personnalisé</PresentationFormat>
  <Paragraphs>98</Paragraphs>
  <Slides>9</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Bahnschrift SemiBold</vt:lpstr>
      <vt:lpstr>Calibri</vt:lpstr>
      <vt:lpstr>Times New Roman</vt:lpstr>
      <vt:lpstr>Standard</vt:lpstr>
      <vt:lpstr>MACON JUDO</vt:lpstr>
      <vt:lpstr>MACON JUDO</vt:lpstr>
      <vt:lpstr>MACON JUDO en quelques chiffres</vt:lpstr>
      <vt:lpstr>Nos actions</vt:lpstr>
      <vt:lpstr>Encadrement</vt:lpstr>
      <vt:lpstr>Principaux résultats 2024- 2025</vt:lpstr>
      <vt:lpstr>Pourquoi choisir le Judo ?</vt:lpstr>
      <vt:lpstr>Quelques exemples</vt:lpstr>
      <vt:lpstr>MACON JUDO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MACON JUDO</dc:title>
  <dc:creator>sébastien GELETA</dc:creator>
  <cp:lastModifiedBy>NADAL Mickael</cp:lastModifiedBy>
  <cp:revision>83</cp:revision>
  <dcterms:created xsi:type="dcterms:W3CDTF">2019-09-10T17:15:02Z</dcterms:created>
  <dcterms:modified xsi:type="dcterms:W3CDTF">2025-09-21T14:15:28Z</dcterms:modified>
</cp:coreProperties>
</file>